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452. Dod mums, Jēzu, spēku vienmēr!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Dod mums, Jēzu, spēku vienmēr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Apgaismot šo pasauli,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no dziļa grēku miega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Modinātu cilvēci!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Čakli ķersimies pie darba,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Jo tā diena pienāks drīz,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caur pērļu vārtiem Jēzus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Svētos godā ievedīs.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Te mēs esam ceļinieki,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Te nav mūsu Tēvija.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Dēls </a:t>
            </a:r>
            <a:r>
              <a:rPr lang="lv-LV" sz="6000">
                <a:solidFill>
                  <a:schemeClr val="bg1"/>
                </a:solidFill>
              </a:rPr>
              <a:t>mums gatavojis</a:t>
            </a:r>
            <a:endParaRPr lang="lv-LV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Vietu Debess godībā.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Tur mēs visas zemes bēdas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Mūžam nepieminēsim,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Savu mīļo Pestītāju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Vaigu vaigā skatīsim.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reiz Kungs no malu malām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Sakrās Savus ticīgos,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Pestīšanas darbu pabeigs,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Uzticīgiem algu dos,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Bazūnēm un dziesmām skanot,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Godībā tad ieiesim,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Līdz ar visiem Debess pulkiem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Slavas dziesmas dziedāsim.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130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452. Dod mums, Jēzu, spēku vienmēr!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45</cp:revision>
  <dcterms:created xsi:type="dcterms:W3CDTF">2023-10-06T20:25:52Z</dcterms:created>
  <dcterms:modified xsi:type="dcterms:W3CDTF">2024-02-20T09:16:12Z</dcterms:modified>
</cp:coreProperties>
</file>