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097" r:id="rId2"/>
    <p:sldId id="1088" r:id="rId3"/>
    <p:sldId id="534" r:id="rId4"/>
    <p:sldId id="563" r:id="rId5"/>
    <p:sldId id="1098" r:id="rId6"/>
    <p:sldId id="565" r:id="rId7"/>
    <p:sldId id="1099" r:id="rId8"/>
    <p:sldId id="1091" r:id="rId9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20/02/2024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2"/>
                </a:solidFill>
              </a:rPr>
              <a:t>451</a:t>
            </a:r>
            <a:r>
              <a:rPr lang="en-LV" b="1" dirty="0">
                <a:solidFill>
                  <a:schemeClr val="bg2"/>
                </a:solidFill>
              </a:rPr>
              <a:t>. </a:t>
            </a:r>
            <a:r>
              <a:rPr lang="lv-LV" b="1" dirty="0">
                <a:solidFill>
                  <a:schemeClr val="bg2"/>
                </a:solidFill>
              </a:rPr>
              <a:t>Ej apgaismot pasauli!</a:t>
            </a:r>
            <a:endParaRPr lang="en-LV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Mums dvēsele tā kā svece deg: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Vai spoži liesmo, vai lēni dziest.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Ir Gars kā uguns, kas aizdedzina,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Un gaisma mirdz tur, kur mājo Dievs.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Nes savu gaismu un liec to tumsā,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Ej meklē vājos un zudušos!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Sniedz savu gaismu, lai visi redz to,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Apgaismot ej šo pasauli,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Apgaismot ej šo pasauli!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77384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Tu redzi brāli, kas visā vīlies,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Un nezin’ vēl tas, kur gaismu gūt.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Tu redzi māsu, kas apmelota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Joprojām sveci bez liesmas tur.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Nes savu gaismu un liec to tumsā,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Ej meklē tos, kam vairs prieka nav!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Sniedz savu gaismu, lai visi redz to,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Apgaismot ej šo pasauli,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Apgaismot ej šo pasauli!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150777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Kad esam kopā, mums sirdis kvēlo</a:t>
            </a:r>
          </a:p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Un apgaismots, gaišs kļūst Debess ceļš.</a:t>
            </a:r>
          </a:p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Mēs lūdzam Tēvu, lai Jēzus vārdā</a:t>
            </a:r>
          </a:p>
          <a:p>
            <a:pPr algn="ctr"/>
            <a:r>
              <a:rPr lang="lv-LV" sz="5800" dirty="0">
                <a:solidFill>
                  <a:schemeClr val="bg2"/>
                </a:solidFill>
                <a:cs typeface="Open Sans Light"/>
              </a:rPr>
              <a:t>Par ceļa zvaigznēm mūs tumsā liek.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Nes savu gaismu un liec to tumsā,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Ej meklē tos, kas vēl bēdās mīt!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Sniedz savu gaismu</a:t>
            </a:r>
            <a:r>
              <a:rPr lang="lv-LV" sz="5800">
                <a:solidFill>
                  <a:schemeClr val="bg1"/>
                </a:solidFill>
                <a:cs typeface="Open Sans Light"/>
              </a:rPr>
              <a:t>, </a:t>
            </a:r>
            <a:r>
              <a:rPr lang="lv-LV" sz="5800" dirty="0">
                <a:solidFill>
                  <a:schemeClr val="bg1"/>
                </a:solidFill>
                <a:cs typeface="Open Sans Light"/>
              </a:rPr>
              <a:t>l</a:t>
            </a:r>
            <a:r>
              <a:rPr lang="lv-LV" sz="5800">
                <a:solidFill>
                  <a:schemeClr val="bg1"/>
                </a:solidFill>
                <a:cs typeface="Open Sans Light"/>
              </a:rPr>
              <a:t>ai </a:t>
            </a:r>
            <a:r>
              <a:rPr lang="lv-LV" sz="5800" dirty="0">
                <a:solidFill>
                  <a:schemeClr val="bg1"/>
                </a:solidFill>
                <a:cs typeface="Open Sans Light"/>
              </a:rPr>
              <a:t>visi redz to,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Apgaismot ej šo pasauli, </a:t>
            </a:r>
          </a:p>
          <a:p>
            <a:pPr algn="ctr"/>
            <a:r>
              <a:rPr lang="lv-LV" sz="5800" dirty="0">
                <a:solidFill>
                  <a:schemeClr val="bg1"/>
                </a:solidFill>
                <a:cs typeface="Open Sans Light"/>
              </a:rPr>
              <a:t>Apgaismot ej šo pasauli!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 err="1">
                <a:solidFill>
                  <a:srgbClr val="E5DED6"/>
                </a:solidFill>
              </a:rPr>
              <a:t>Piedz</a:t>
            </a:r>
            <a:r>
              <a:rPr lang="lv-LV" sz="3600" dirty="0">
                <a:solidFill>
                  <a:srgbClr val="E5DED6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22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1207</TotalTime>
  <Words>214</Words>
  <Application>Microsoft Macintosh PowerPoint</Application>
  <PresentationFormat>Widescreen</PresentationFormat>
  <Paragraphs>34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Open Sans Light</vt:lpstr>
      <vt:lpstr>Office Theme</vt:lpstr>
      <vt:lpstr>451. Ej apgaismot pasauli!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13</cp:revision>
  <dcterms:created xsi:type="dcterms:W3CDTF">2023-10-06T20:25:52Z</dcterms:created>
  <dcterms:modified xsi:type="dcterms:W3CDTF">2024-02-20T09:14:31Z</dcterms:modified>
</cp:coreProperties>
</file>