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h7HYKxSuZAoeGooeas2BwAvrGa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10314" y="3422551"/>
            <a:ext cx="109713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 sz="6000"/>
              <a:t>450. Dod man mīlošu sirdi!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597730"/>
            <a:ext cx="12192000" cy="3662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man mīlošu sirdi, Kungs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Liec kā saulstaram spīdēt šeit!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Liec man atstarot, Kungs, Tavu gaismu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par Tevi visiem, visiem teikt!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mana sirds Tev,  (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Glābēj, priecīgi!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mana sirds Tev,  (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Glābēj, dzied!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97730"/>
            <a:ext cx="121920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man redzīgas acis, Kungs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Tavus darbus kas redzēt prot!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daudz maldu šī pasaule iedod,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Palīdzi man Tevī iemājot!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mana sirds Tev,  (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Glābēj, priecīgi!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mana sirds Tev,  (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Glābēj, dzied!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