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embeddedFontLst>
    <p:embeddedFont>
      <p:font typeface="Open Sans Light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3" roundtripDataSignature="AMtx7mhvrguu9Tg7+ZDt9YuMK8T6mb7x6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italic.fntdata"/><Relationship Id="rId10" Type="http://schemas.openxmlformats.org/officeDocument/2006/relationships/font" Target="fonts/OpenSansLight-bold.fntdata"/><Relationship Id="rId13" Type="http://customschemas.google.com/relationships/presentationmetadata" Target="metadata"/><Relationship Id="rId12" Type="http://schemas.openxmlformats.org/officeDocument/2006/relationships/font" Target="fonts/OpenSansLight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OpenSansLight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9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45. Tevi, Jēzu, godinām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Tevi, Jēzu, godinām,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Tavu vārdu un darbus slavējam!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Vadi Tu, un būs tad uzvara!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Tavs likums – mūsu spēks,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pasauli tas pārveido.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Varenais Dievs, Tavs vārds ir spēcīgs,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Svēts ir Tavs vārds, nemainīgs, mūžīgs!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Dziedāsim vēl un slavēsim vienmēr!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Pielūdzot mēs Tavā priekšā zemojamies.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