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gMANr5MWcsn/TIuUXQJqrHZdBkT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449. Dievs mūsu pasauli mīlēja tā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Dievs mūsu pasauli mīlēja tā: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Sūtīja Dēlu, lai Viņš nāktu glābt,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Savu Ķēniņa godību atstātu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kalpojot dāvātu žēlastību.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Mūžīgs, taisnīgs mūsu Tēvs!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sadzird visu, ko te lūdzam mēs,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vada kalpot, kā Jēzus to darīja reiz,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 Vārds mūsos gaismu dedz. 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0286228" y="335292"/>
            <a:ext cx="1300356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Visu, ko devām, kad tuvākais lūdz,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Tas it kā Jēzum tad dāvināts būs.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Tad būs Debesu vārti mums atvērti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mēs tiksim saukti kā Dieva bērni. 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Mūžīgs, taisnīgs mūsu Tēvs!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sadzird visu, ko te lūdzam mēs,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vada kalpot, kā Jēzus to darīja reiz,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 Vārds mūsos gaismu dedz. 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Meklēsim svētību ceļu, kur iet,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Nesīsim visapkārt mīlestību.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Lai šai dzīvē mūs vadītu Svētais Gars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būtu ar Jēzu mēs savienoti. 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Mūžīgs, taisnīgs mūsu Tēvs!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Viņš sadzird visu, ko te lūdzam mēs,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vada kalpot, kā Jēzus to darīja reiz,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Tā Vārds mūsos gaismu nes. Āmen!</a:t>
            </a:r>
            <a:endParaRPr/>
          </a:p>
        </p:txBody>
      </p:sp>
      <p:sp>
        <p:nvSpPr>
          <p:cNvPr id="126" name="Google Shape;126;p7"/>
          <p:cNvSpPr txBox="1"/>
          <p:nvPr/>
        </p:nvSpPr>
        <p:spPr>
          <a:xfrm>
            <a:off x="10286227" y="335292"/>
            <a:ext cx="130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Piedz.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