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ZDJQyAa0r67fLVdwjU0DsHjWX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448. Daudz vari ar Kristu tu darīt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vari ar Kristu tu darīt,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darba kas stāv, tos Viņš sauc: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vīnkalnā daudz ir, ko strādāt.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visi pie darba nu trauc!”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vari tu zudušiem darīt,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augšienes lūdz spēku sev.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nespēcīgs apzinies, tomēr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darīt būs iespējams tev.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vari tu bēdīgiem darīt,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pasaulē daudz tādu mīt,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Tiem pastāstīt priecīgo vēsti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rādīt, kur svēts mērķis spīd.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vari tu naidniekiem darīt,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rādīsi tiem laipnību,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mīlēdams kvēlošas ogles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galvas tiem sakrāsi 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vari tu tuvākam darīt,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Kristus svēts bauslis tā skan: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mazākam darīsiet labu,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patiesi darīsiet Man.”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vari tu darīt, ak, dari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ticību un lūdz turklāt!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asarām sējis, tas varēs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gavilēm kūlīšus krāt.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