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7" r:id="rId2"/>
    <p:sldId id="1098" r:id="rId3"/>
    <p:sldId id="1102" r:id="rId4"/>
    <p:sldId id="1103" r:id="rId5"/>
    <p:sldId id="1105" r:id="rId6"/>
    <p:sldId id="1104" r:id="rId7"/>
    <p:sldId id="1106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447. Dievs caur Savu evaņģēliju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Dievs caur Savu evaņģēliju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Atkal Savus ļaudis pulcina.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Daudzi Viņa Vārdam klausa,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Radītāju godina.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23714" y="335292"/>
            <a:ext cx="146287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šis darbs būs padarīts,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Ausīs jaukais laimes rīts.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Uzticīgie Jēzum godā ieies līdz.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gan patiesības pretinieks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Visur neticības sēklu sēj,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Tomēr Dieva lielo darbu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Aizkavēt tas neiespēj.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23714" y="335292"/>
            <a:ext cx="146287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šis darbs būs padarīts,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Ausīs jaukais laimes rīts.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Uzticīgie Jēzum godā ieies līdz.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Dieva eņģeļi vēl savalda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Lielo </a:t>
            </a:r>
            <a:r>
              <a:rPr lang="lv-LV" sz="6000" dirty="0" err="1">
                <a:solidFill>
                  <a:schemeClr val="bg1"/>
                </a:solidFill>
              </a:rPr>
              <a:t>pasaul’s</a:t>
            </a:r>
            <a:r>
              <a:rPr lang="lv-LV" sz="6000" dirty="0">
                <a:solidFill>
                  <a:schemeClr val="bg1"/>
                </a:solidFill>
              </a:rPr>
              <a:t>  tautu ienaidu,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Kamēr izredzēto skaitlis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Sasniedzis būs pilnību.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23714" y="335292"/>
            <a:ext cx="146287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šis darbs būs padarīts,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Ausīs jaukais laimes rīts.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Uzticīgie Jēzum godā ieies līdz.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1514</TotalTime>
  <Words>119</Words>
  <Application>Microsoft Macintosh PowerPoint</Application>
  <PresentationFormat>Widescreen</PresentationFormat>
  <Paragraphs>28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447. Dievs caur Savu evaņģēliju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43</cp:revision>
  <dcterms:created xsi:type="dcterms:W3CDTF">2023-10-06T20:25:52Z</dcterms:created>
  <dcterms:modified xsi:type="dcterms:W3CDTF">2024-02-20T09:06:56Z</dcterms:modified>
</cp:coreProperties>
</file>