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4" r:id="rId2"/>
    <p:sldId id="1098" r:id="rId3"/>
    <p:sldId id="1105" r:id="rId4"/>
    <p:sldId id="1102" r:id="rId5"/>
    <p:sldId id="1106" r:id="rId6"/>
    <p:sldId id="1103" r:id="rId7"/>
    <p:sldId id="1107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32194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165740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89697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446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2"/>
                </a:solidFill>
              </a:rPr>
              <a:t>Ak, brāļi, māsas iesim!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083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Ak, brāļi, māsas, iesim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Pie darba priecīgi,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atskan pļaujas dziesmas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Pa plašo pasauli!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Lūk, druvas baltas metas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pļaujas laiks ir īss.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Mums tādēļ jābūt čakliem,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darbu beigtu drīz.</a:t>
            </a:r>
          </a:p>
        </p:txBody>
      </p:sp>
    </p:spTree>
    <p:extLst>
      <p:ext uri="{BB962C8B-B14F-4D97-AF65-F5344CB8AC3E}">
        <p14:creationId xmlns:p14="http://schemas.microsoft.com/office/powerpoint/2010/main" val="3481700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Pats pļaujas Kungs ik dienas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Mūs mīļi aicina,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Ar Sava Gara spēku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Ikvienu stiprina.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Uz priekšu tādēļ steigsim,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Jo darba ļoti daudz,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Būt pasaulē par gaismu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Svēts pienākums mūs sauc.</a:t>
            </a:r>
          </a:p>
        </p:txBody>
      </p:sp>
    </p:spTree>
    <p:extLst>
      <p:ext uri="{BB962C8B-B14F-4D97-AF65-F5344CB8AC3E}">
        <p14:creationId xmlns:p14="http://schemas.microsoft.com/office/powerpoint/2010/main" val="37593702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Gan </a:t>
            </a:r>
            <a:r>
              <a:rPr lang="lv-LV" sz="6000" dirty="0" err="1">
                <a:solidFill>
                  <a:schemeClr val="bg1"/>
                </a:solidFill>
              </a:rPr>
              <a:t>apsmiekli</a:t>
            </a:r>
            <a:r>
              <a:rPr lang="lv-LV" sz="6000" dirty="0">
                <a:solidFill>
                  <a:schemeClr val="bg1"/>
                </a:solidFill>
              </a:rPr>
              <a:t> un zaimi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Ik dienas gaida mūs,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Bet prieks būs tad, kad spēsim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Vēl pienest kūlīšus.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Kad pļaujas Kungs nāks godā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Ar Debess eņģeļiem,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Viņš bagātīgu algu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Dos Saviem strādniekiem.</a:t>
            </a:r>
          </a:p>
        </p:txBody>
      </p:sp>
    </p:spTree>
    <p:extLst>
      <p:ext uri="{BB962C8B-B14F-4D97-AF65-F5344CB8AC3E}">
        <p14:creationId xmlns:p14="http://schemas.microsoft.com/office/powerpoint/2010/main" val="2278595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1638</TotalTime>
  <Words>132</Words>
  <Application>Microsoft Macintosh PowerPoint</Application>
  <PresentationFormat>Widescreen</PresentationFormat>
  <Paragraphs>31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446. Ak, brāļi, māsas iesim!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44</cp:revision>
  <dcterms:created xsi:type="dcterms:W3CDTF">2023-10-06T20:25:52Z</dcterms:created>
  <dcterms:modified xsi:type="dcterms:W3CDTF">2024-02-14T17:48:14Z</dcterms:modified>
</cp:coreProperties>
</file>