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embeddedFontLst>
    <p:embeddedFont>
      <p:font typeface="Open Sans Ligh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6" roundtripDataSignature="AMtx7mhjVtLVFAvotBxl7V/l5QDkVOGKX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OpenSansLight-bold.fntdata"/><Relationship Id="rId12" Type="http://schemas.openxmlformats.org/officeDocument/2006/relationships/font" Target="fonts/OpenSansLigh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Italic.fntdata"/><Relationship Id="rId14" Type="http://schemas.openxmlformats.org/officeDocument/2006/relationships/font" Target="fonts/OpenSansLight-italic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445. Vai tu zini, kur mieru gūt?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tu zini, kur mieru gūt?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ir vieta, kur laimīgs var būt?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Pacel skatu, kur spoži mirdz zvaigžņu telts,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Tavam Glābējam tronis kur celts!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202091" y="335292"/>
            <a:ext cx="1384493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Satver ticībā, draugs, Jēzus rokas,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satver mīļā Jēzus rokas!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Tevis dēļ tika tās krusta kalnā caururbtas,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satver mīļā Jēzus rokas!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Kaut ar’ dzīvē šai sāpju daudz,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aicinot mīļi vēl sauc: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pie Manis, lai vieglāk ir ceļu iet,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Vakars tuvojas, saule jau riet!”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202091" y="335292"/>
            <a:ext cx="1384493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Satver ticībā, draugs, Jēzus rokas,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satver mīļā Jēzus rokas!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Tevis dēļ tika tās krusta kalnā caururbtas,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satver mīļā Jēzus rokas!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