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98" r:id="rId3"/>
    <p:sldId id="534" r:id="rId4"/>
    <p:sldId id="563" r:id="rId5"/>
    <p:sldId id="1093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693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444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Vai redzi?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Vai redzi, tavs Glābējs pie sirds durvīm stāv?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Steidzies un atver, draugs, tās!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Šai pasaulē kas gan tev palīdzēt spēs,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Stiprinot blakus kas stās?</a:t>
            </a:r>
          </a:p>
        </p:txBody>
      </p:sp>
    </p:spTree>
    <p:extLst>
      <p:ext uri="{BB962C8B-B14F-4D97-AF65-F5344CB8AC3E}">
        <p14:creationId xmlns:p14="http://schemas.microsoft.com/office/powerpoint/2010/main" val="1768726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Atver, ak, atver sirds durvis, mans draugs!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Ļauj ienākt tur Glābējam drīz.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Jau saule tik zemu un tuvu ir nakts.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Atver sirds durvis, mans draugs!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Vai redzi, kur Golgātas kalnā stāv krusts?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Mīlot tur Glābējs tavs mirst,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Lai atkāptos gadsimtu ciešanu nakts,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Saulains lai austu tev rīts.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Atver, ak, atver sirds durvis, mans draugs!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Ļauj ienākt tur Glābējam drīz.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Jau saule tik zemu un tuvu ir nakts.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Atver sirds durvis, mans draugs!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1227</TotalTime>
  <Words>137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444. Vai redzi?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16</cp:revision>
  <dcterms:created xsi:type="dcterms:W3CDTF">2023-10-06T20:25:52Z</dcterms:created>
  <dcterms:modified xsi:type="dcterms:W3CDTF">2024-02-14T13:55:31Z</dcterms:modified>
</cp:coreProperties>
</file>