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534" r:id="rId4"/>
    <p:sldId id="563" r:id="rId5"/>
    <p:sldId id="1093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443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Vai dzirdi?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Vai dzirdi? Dievs aicina cilvēkus vēl,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Viņš pazaudēt negrib nevienu.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Kā pērles visdārgākās vērtē Viņš tos,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Kas Debesu dārgumu cenā.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No mūžības tevi ir mīlējis Dievs,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Par tevi visdārgāko devis.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Tad nesaki, nesaki Viņam tu nē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neaizver durvis aiz sevis!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Šīs pasaules dārgumu vilināts 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Vēl vienmēr kā svešumā klīsti.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Bet Tēvs tevi gaida, vien jānotic </a:t>
            </a:r>
            <a:r>
              <a:rPr lang="lv-LV" sz="6000">
                <a:solidFill>
                  <a:schemeClr val="bg1"/>
                </a:solidFill>
                <a:cs typeface="Open Sans Light"/>
              </a:rPr>
              <a:t>tev –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Pie Viņa ir dārgumi īstie!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No mūžības tevi ir mīlējis Dievs,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Par tevi visdārgāko devis.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Tad nesaki, nesaki Viņam tu nē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neaizver durvis aiz sevis!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8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1231</TotalTime>
  <Words>114</Words>
  <Application>Microsoft Macintosh PowerPoint</Application>
  <PresentationFormat>Widescreen</PresentationFormat>
  <Paragraphs>21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443. Vai dzirdi?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17</cp:revision>
  <dcterms:created xsi:type="dcterms:W3CDTF">2023-10-06T20:25:52Z</dcterms:created>
  <dcterms:modified xsi:type="dcterms:W3CDTF">2024-02-14T13:53:35Z</dcterms:modified>
</cp:coreProperties>
</file>