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34" r:id="rId4"/>
    <p:sldId id="563" r:id="rId5"/>
    <p:sldId id="1093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442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Tik ļoti Dievs mīl tevi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Tik ļoti Dievs mīl tevi, aicina un sauc.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Ja Viņa balsi dzirdi, neapcietinies!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Tik ļoti Dievs mīl tevi, vislabāko dod.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Ak, uztici nu sevi Viņa vadībai!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Jēzū ir tava laime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tavas Debesis, Debesis.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Jēzū ir tava gaisma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tava dzīvība uz zemes šīs.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Ak, sargi savu sirdi, neapcietinies,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Tik ļoti Dievs mīl tevi, Viņam atveries!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Ak, sargi savu sirdi, tur dzīvības spēks,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sniedzies pretī Dievam, tur,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kur Debesis!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Jēzū ir tava laime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tavas Debesis, Debesis.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Jēzū ir tava gaisma</a:t>
            </a:r>
          </a:p>
          <a:p>
            <a:pPr algn="ctr"/>
            <a:r>
              <a:rPr lang="lv-LV" sz="6000">
                <a:solidFill>
                  <a:schemeClr val="bg1"/>
                </a:solidFill>
                <a:cs typeface="Open Sans Light"/>
              </a:rPr>
              <a:t>Un tava dzīvība uz zemes šīs.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</TotalTime>
  <Words>128</Words>
  <Application>Microsoft Macintosh PowerPoint</Application>
  <PresentationFormat>Widescreen</PresentationFormat>
  <Paragraphs>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442. Tik ļoti Dievs mīl tevi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19</cp:revision>
  <dcterms:created xsi:type="dcterms:W3CDTF">2023-10-06T20:25:52Z</dcterms:created>
  <dcterms:modified xsi:type="dcterms:W3CDTF">2024-02-14T13:52:40Z</dcterms:modified>
</cp:coreProperties>
</file>