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itxxTvNglNsErQkn1f4fy2cvM2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441. Viena balss tevim runāja sirdī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Viena balss tevim runāja sirdī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lūdza, lai tu atgriezies.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Gara balss bija tā. Vai tu dzirdi?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sauca, lai reiz labojies.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097589" y="335292"/>
            <a:ext cx="1488995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Balss tevi lūdzas, tik ļoti lūdzas,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Pestītāja roka klauvē tev pie sirds.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Balss tevi lūdzas, un ļoti laipna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tā roka, kas klauvē tev pie sirds.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Klausies, draugs, kas vēl tumsībā mīti,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balsi, kas klusiņām sauc!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Dari galu reiz bailēm un šaubām,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visam, kas prātu tev jauc!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097589" y="335292"/>
            <a:ext cx="1488995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Balss tevi lūdzas, tik ļoti lūdzas,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Pestītāja roka klauvē tev pie sirds.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Balss tevi lūdzas, un ļoti laipna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tā roka, kas klauvē tev pie sirds.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šī balss paliks drīz(i) vien klusu,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tu viņai neklausīsi,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Un, kad apbēdināta tā klusēs,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mūžam tu viens paliksi.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097589" y="335292"/>
            <a:ext cx="1488995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Balss tevi lūdzas, tik ļoti lūdzas,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Pestītāja roka klauvē tev pie sirds.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Balss tevi lūdzas, un ļoti laipna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tā roka, kas klauvē tev pie sirds.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