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097" r:id="rId2"/>
    <p:sldId id="1088" r:id="rId3"/>
    <p:sldId id="534" r:id="rId4"/>
    <p:sldId id="563" r:id="rId5"/>
    <p:sldId id="1091" r:id="rId6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440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Šodien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Šodien ir žēlastības diena,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Jel nāc, jel nāc!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Draugs, tuvojies un nebaidies, lūdz!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Jēzus dzirdēs, Viņš tev piedos,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Viņš tev roku sniegs.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Šodien ir žēlastības diena,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Tava sirds lai jauna top!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Šodien pie dzīva ūdens straumes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Jel nāc, jel nāc!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Lai tā pār tavu ceļu plūst, lūdz!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Paliec tajā, dzīvo tajā,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Lai tā tevi nes!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Šodien pie dzīvā ūdens straumes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Tava sirds lai mieru gūst!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Šodien vēl Jēzus tevi gaida,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Jel nāc, jel nāc!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Šodien vēl žēlastības laiks, lūdz!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Lai pār tevi Debess gaisma </a:t>
            </a:r>
          </a:p>
          <a:p>
            <a:pPr algn="ctr"/>
            <a:r>
              <a:rPr lang="lv-LV" sz="5400">
                <a:solidFill>
                  <a:schemeClr val="bg1"/>
                </a:solidFill>
                <a:cs typeface="Open Sans Light"/>
              </a:rPr>
              <a:t>Katrā </a:t>
            </a:r>
            <a:r>
              <a:rPr lang="lv-LV" sz="5400" dirty="0">
                <a:solidFill>
                  <a:schemeClr val="bg1"/>
                </a:solidFill>
                <a:cs typeface="Open Sans Light"/>
              </a:rPr>
              <a:t>solī plūst!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Šodien vēl Jēzus tevi gaida,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Tavai sirdij tuvojas.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1253</TotalTime>
  <Words>131</Words>
  <Application>Microsoft Macintosh PowerPoint</Application>
  <PresentationFormat>Widescreen</PresentationFormat>
  <Paragraphs>25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440. Šodien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22</cp:revision>
  <dcterms:created xsi:type="dcterms:W3CDTF">2023-10-06T20:25:52Z</dcterms:created>
  <dcterms:modified xsi:type="dcterms:W3CDTF">2024-02-14T13:49:52Z</dcterms:modified>
</cp:coreProperties>
</file>