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3"/>
  </p:sldMasterIdLst>
  <p:notesMasterIdLst>
    <p:notesMasterId r:id="rId4"/>
  </p:notesMasterIdLst>
  <p:sldIdLst>
    <p:sldId id="256" r:id="rId5"/>
    <p:sldId id="257" r:id="rId6"/>
    <p:sldId id="258" r:id="rId7"/>
  </p:sldIdLst>
  <p:sldSz cy="6858000" cx="12192000"/>
  <p:notesSz cx="6858000" cy="9144000"/>
  <p:embeddedFontLst>
    <p:embeddedFont>
      <p:font typeface="Open Sans Light"/>
      <p:regular r:id="rId8"/>
      <p:bold r:id="rId9"/>
      <p:italic r:id="rId10"/>
      <p:boldItalic r:id="rId11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12" roundtripDataSignature="AMtx7mjENcA++0U8ADB7f3Q4Q2D3n0xMe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11" Type="http://schemas.openxmlformats.org/officeDocument/2006/relationships/font" Target="fonts/OpenSansLight-boldItalic.fntdata"/><Relationship Id="rId10" Type="http://schemas.openxmlformats.org/officeDocument/2006/relationships/font" Target="fonts/OpenSansLight-italic.fntdata"/><Relationship Id="rId12" Type="http://customschemas.google.com/relationships/presentationmetadata" Target="metadata"/><Relationship Id="rId9" Type="http://schemas.openxmlformats.org/officeDocument/2006/relationships/font" Target="fonts/OpenSansLight-bold.fntdata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font" Target="fonts/OpenSansLight-regular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lv-LV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" name="Google Shape;86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92" name="Google Shape;92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8" name="Google Shape;98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5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5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8" name="Google Shape;18;p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7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7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8" name="Google Shape;28;p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8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8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4" name="Google Shape;34;p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9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1" name="Google Shape;41;p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0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10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7" name="Google Shape;47;p10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8" name="Google Shape;48;p10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9" name="Google Shape;49;p10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0" name="Google Shape;50;p1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1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1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1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2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2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1" name="Google Shape;61;p12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2" name="Google Shape;62;p1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3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3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13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9" name="Google Shape;69;p1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1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4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1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1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5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15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1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1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1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4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"/>
          <p:cNvSpPr txBox="1"/>
          <p:nvPr/>
        </p:nvSpPr>
        <p:spPr>
          <a:xfrm>
            <a:off x="470341" y="5586901"/>
            <a:ext cx="2842665" cy="39459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4000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332" u="none" cap="none" strike="noStrike">
              <a:solidFill>
                <a:srgbClr val="FFFFF9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89" name="Google Shape;89;p1"/>
          <p:cNvSpPr txBox="1"/>
          <p:nvPr>
            <p:ph type="ctrTitle"/>
          </p:nvPr>
        </p:nvSpPr>
        <p:spPr>
          <a:xfrm>
            <a:off x="907473" y="3525982"/>
            <a:ext cx="10377054" cy="109681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6000"/>
              <a:buFont typeface="Calibri"/>
              <a:buNone/>
            </a:pPr>
            <a:r>
              <a:rPr b="1" lang="lv-LV">
                <a:solidFill>
                  <a:schemeClr val="lt2"/>
                </a:solidFill>
              </a:rPr>
              <a:t>44. Tevi mīlu, Kungs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95" name="Google Shape;95;p2"/>
          <p:cNvSpPr/>
          <p:nvPr/>
        </p:nvSpPr>
        <p:spPr>
          <a:xfrm>
            <a:off x="0" y="721580"/>
            <a:ext cx="12192000" cy="583161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Tevi mīlu, Kungs, balsi paceļu,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Tev slavu, pateicību pienesu!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Ak, pieņem to, lai tā augšup plūst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Kā salda smarža pie troņa Tava,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Mans Kungs!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1" sz="2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1" lang="lv-LV" sz="2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atkārtot 2x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4440E7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2023-10-06T20:25:52Z</dcterms:created>
  <dc:creator>Jana Janišauska</dc:creator>
</cp:coreProperties>
</file>