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098" r:id="rId4"/>
    <p:sldId id="563" r:id="rId5"/>
    <p:sldId id="1099" r:id="rId6"/>
    <p:sldId id="565" r:id="rId7"/>
    <p:sldId id="1100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7054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439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Pieņem Jēzu!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Pieņem Jēzu no sirds,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lai tevī ir miers!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Tam uz zemes nekas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Nespēj līdzināties.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klātbūtnē gaišs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Paliek šīs dzīves ceļš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To ar cerību ej!</a:t>
            </a:r>
          </a:p>
        </p:txBody>
      </p:sp>
    </p:spTree>
    <p:extLst>
      <p:ext uri="{BB962C8B-B14F-4D97-AF65-F5344CB8AC3E}">
        <p14:creationId xmlns:p14="http://schemas.microsoft.com/office/powerpoint/2010/main" val="2277784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Ja tev Jēzus ir draugs,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Vari nebaidīties!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Lielas vētras kad nāk,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Tevi droši Viņš ved.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Pāri viļņiem, kas krāc,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Debess mieru Viņš klāj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Savā mīlestībā.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573972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Visur </a:t>
            </a:r>
            <a:r>
              <a:rPr lang="lv-LV" sz="6000" dirty="0" err="1">
                <a:solidFill>
                  <a:schemeClr val="bg2"/>
                </a:solidFill>
                <a:cs typeface="Open Sans Light"/>
              </a:rPr>
              <a:t>klātesošs</a:t>
            </a:r>
            <a:r>
              <a:rPr lang="lv-LV" sz="6000" dirty="0">
                <a:solidFill>
                  <a:schemeClr val="bg2"/>
                </a:solidFill>
                <a:cs typeface="Open Sans Light"/>
              </a:rPr>
              <a:t> sargs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Ir tavs Glābējs, tavs Draugs,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Viņš uz nākotni ved,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 Kura priekšā tev mirdz.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Kamēr jaunības laiks,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Dzīves rudens ja nāk,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Pieņem Jēzu no sirds!</a:t>
            </a:r>
            <a:r>
              <a:rPr lang="lv-LV" sz="6000" dirty="0">
                <a:solidFill>
                  <a:schemeClr val="bg2"/>
                </a:solidFill>
                <a:cs typeface="Open Sans Light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071314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115</Words>
  <Application>Microsoft Macintosh PowerPoint</Application>
  <PresentationFormat>Widescreen</PresentationFormat>
  <Paragraphs>28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439. Pieņem Jēzu!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24</cp:revision>
  <dcterms:created xsi:type="dcterms:W3CDTF">2023-10-06T20:25:52Z</dcterms:created>
  <dcterms:modified xsi:type="dcterms:W3CDTF">2024-02-14T13:47:29Z</dcterms:modified>
</cp:coreProperties>
</file>