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</p:sldIdLst>
  <p:sldSz cy="6858000" cx="12192000"/>
  <p:notesSz cx="6858000" cy="9144000"/>
  <p:embeddedFontLst>
    <p:embeddedFont>
      <p:font typeface="Open Sans Light"/>
      <p:regular r:id="rId13"/>
      <p:bold r:id="rId14"/>
      <p:italic r:id="rId15"/>
      <p:boldItalic r:id="rId1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7" roundtripDataSignature="AMtx7mgAaoGSWRRp6fC7JgwTGyJqr+j7x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font" Target="fonts/OpenSansLight-regular.fntdata"/><Relationship Id="rId12" Type="http://schemas.openxmlformats.org/officeDocument/2006/relationships/slide" Target="slides/slide8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font" Target="fonts/OpenSansLight-italic.fntdata"/><Relationship Id="rId14" Type="http://schemas.openxmlformats.org/officeDocument/2006/relationships/font" Target="fonts/OpenSansLight-bold.fntdata"/><Relationship Id="rId17" Type="http://customschemas.google.com/relationships/presentationmetadata" Target="metadata"/><Relationship Id="rId16" Type="http://schemas.openxmlformats.org/officeDocument/2006/relationships/font" Target="fonts/OpenSansLight-boldItalic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lv-LV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2" name="Google Shape;92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9" name="Google Shape;99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" name="Google Shape;106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" name="Google Shape;112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" name="Google Shape;118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" name="Google Shape;124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0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0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3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3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4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4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5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5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5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5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5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7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7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7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8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8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8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9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0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0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9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332" u="none" cap="none" strike="noStrike">
              <a:solidFill>
                <a:srgbClr val="FFFFF9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89" name="Google Shape;89;p1"/>
          <p:cNvSpPr txBox="1"/>
          <p:nvPr>
            <p:ph type="ctrTitle"/>
          </p:nvPr>
        </p:nvSpPr>
        <p:spPr>
          <a:xfrm>
            <a:off x="0" y="3525982"/>
            <a:ext cx="12192000" cy="109681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Font typeface="Calibri"/>
              <a:buNone/>
            </a:pPr>
            <a:r>
              <a:rPr b="1" lang="lv-LV">
                <a:solidFill>
                  <a:schemeClr val="lt2"/>
                </a:solidFill>
              </a:rPr>
              <a:t>438. Pie manis visi nāciet!</a:t>
            </a:r>
            <a:endParaRPr b="1">
              <a:solidFill>
                <a:schemeClr val="lt1"/>
              </a:solidFill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2"/>
          <p:cNvSpPr/>
          <p:nvPr/>
        </p:nvSpPr>
        <p:spPr>
          <a:xfrm>
            <a:off x="0" y="721581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«Pie Manis visi nāciet,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Es mieru došu jums,»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Skan Jēzus aicinājums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Viņa solījums.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02" name="Google Shape;102;p3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3"/>
          <p:cNvSpPr/>
          <p:nvPr/>
        </p:nvSpPr>
        <p:spPr>
          <a:xfrm>
            <a:off x="0" y="721581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Viņš piedošanu sola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laimi mūžīgu,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svētīdams Viņš saņems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Ikvienu nācēju.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4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«Pie manis visi nāciet,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Kas tālu maldāties!»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Sauc Jēzus vēl ikvienu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 Viņa atgriezties.</a:t>
            </a:r>
            <a:endParaRPr/>
          </a:p>
        </p:txBody>
      </p:sp>
      <p:sp>
        <p:nvSpPr>
          <p:cNvPr id="109" name="Google Shape;109;p4"/>
          <p:cNvSpPr txBox="1"/>
          <p:nvPr/>
        </p:nvSpPr>
        <p:spPr>
          <a:xfrm>
            <a:off x="11050860" y="335292"/>
            <a:ext cx="53572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5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«Ak, nāciet, sāpju lauztie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nastu nospiestie,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Jūs, kas bez ceļa ejat,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Ak, nāciet!» sauc jūs Dievs. </a:t>
            </a:r>
            <a:endParaRPr/>
          </a:p>
        </p:txBody>
      </p:sp>
      <p:sp>
        <p:nvSpPr>
          <p:cNvPr id="115" name="Google Shape;115;p5"/>
          <p:cNvSpPr txBox="1"/>
          <p:nvPr/>
        </p:nvSpPr>
        <p:spPr>
          <a:xfrm>
            <a:off x="11050860" y="335292"/>
            <a:ext cx="53572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6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«Kas nāks pie Manis, tādu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Es neatraidīšu.»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Šis solījums dod drosmi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jaunu cerību. </a:t>
            </a:r>
            <a:endParaRPr/>
          </a:p>
        </p:txBody>
      </p:sp>
      <p:sp>
        <p:nvSpPr>
          <p:cNvPr id="121" name="Google Shape;121;p6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7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Kungs Jēzus sauc un gaida,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viņam paklausām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tādi, kādi esam,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šodien atnākam.</a:t>
            </a:r>
            <a:endParaRPr/>
          </a:p>
        </p:txBody>
      </p:sp>
      <p:sp>
        <p:nvSpPr>
          <p:cNvPr id="127" name="Google Shape;127;p7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2023-10-06T20:25:52Z</dcterms:created>
  <dc:creator>Jana Janišauska</dc:creator>
</cp:coreProperties>
</file>