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</p:sldIdLst>
  <p:sldSz cy="6858000" cx="12192000"/>
  <p:notesSz cx="6858000" cy="9144000"/>
  <p:embeddedFontLst>
    <p:embeddedFont>
      <p:font typeface="Open Sans Light"/>
      <p:regular r:id="rId15"/>
      <p:bold r:id="rId16"/>
      <p:italic r:id="rId17"/>
      <p:boldItalic r:id="rId1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9" roundtripDataSignature="AMtx7mjIjv2w9XapwBbF6MSVvaB/DR+cd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font" Target="fonts/OpenSansLight-regular.fntdata"/><Relationship Id="rId14" Type="http://schemas.openxmlformats.org/officeDocument/2006/relationships/slide" Target="slides/slide10.xml"/><Relationship Id="rId17" Type="http://schemas.openxmlformats.org/officeDocument/2006/relationships/font" Target="fonts/OpenSansLight-italic.fntdata"/><Relationship Id="rId16" Type="http://schemas.openxmlformats.org/officeDocument/2006/relationships/font" Target="fonts/OpenSansLight-bold.fntdata"/><Relationship Id="rId5" Type="http://schemas.openxmlformats.org/officeDocument/2006/relationships/slide" Target="slides/slide1.xml"/><Relationship Id="rId19" Type="http://customschemas.google.com/relationships/presentationmetadata" Target="metadata"/><Relationship Id="rId6" Type="http://schemas.openxmlformats.org/officeDocument/2006/relationships/slide" Target="slides/slide2.xml"/><Relationship Id="rId18" Type="http://schemas.openxmlformats.org/officeDocument/2006/relationships/font" Target="fonts/OpenSansLight-boldItalic.fntdata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2" name="Google Shape;92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9" name="Google Shape;99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" name="Google Shape;106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" name="Google Shape;112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" name="Google Shape;124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" name="Google Shape;136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" name="Google Shape;142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2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2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5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5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6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6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7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7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7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7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7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9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9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9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0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20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21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2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2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2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2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89" name="Google Shape;89;p1"/>
          <p:cNvSpPr txBox="1"/>
          <p:nvPr>
            <p:ph type="ctrTitle"/>
          </p:nvPr>
        </p:nvSpPr>
        <p:spPr>
          <a:xfrm>
            <a:off x="0" y="3525982"/>
            <a:ext cx="12192000" cy="109681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Calibri"/>
              <a:buNone/>
            </a:pPr>
            <a:r>
              <a:rPr b="1" lang="lv-LV">
                <a:solidFill>
                  <a:schemeClr val="lt2"/>
                </a:solidFill>
              </a:rPr>
              <a:t>437. Pie Manis nāc!</a:t>
            </a:r>
            <a:endParaRPr b="1">
              <a:solidFill>
                <a:schemeClr val="lt1"/>
              </a:solidFill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2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 Manis nāc, tu, dārgais bērns,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 Manis nāc,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Tu atradīsi Manās rokās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Mieru sev!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02" name="Google Shape;102;p3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3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Es debess, zemes Radītājs,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Nu tagad klāju galdu tev,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Nāc tu, kas esi izsalcis,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 Manis nāc!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Nāc tuvu Man, kad šaubas māc,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Nāc tuvu Man,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Kad nezināmā ceļā bail,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Man uzticies!</a:t>
            </a:r>
            <a:endParaRPr/>
          </a:p>
        </p:txBody>
      </p:sp>
      <p:sp>
        <p:nvSpPr>
          <p:cNvPr id="109" name="Google Shape;109;p4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Es tevi gaidu Tēvmājās,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dotu dzīvi mūžīgo,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Ja sekosi tu Man,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Tad reiz tur nokļūsi.</a:t>
            </a:r>
            <a:endParaRPr/>
          </a:p>
        </p:txBody>
      </p:sp>
      <p:sp>
        <p:nvSpPr>
          <p:cNvPr id="115" name="Google Shape;115;p5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Nāc tuvu Man, kad cīņās nav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Tev uzvaras,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Kur grēka ilūzija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Tevi pievīla!</a:t>
            </a:r>
            <a:endParaRPr/>
          </a:p>
        </p:txBody>
      </p:sp>
      <p:sp>
        <p:nvSpPr>
          <p:cNvPr id="121" name="Google Shape;121;p6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Es tevi labi pazīstu,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Es varu tevi dziedināt,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Nāc tuvu Man,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Es varu tevi mierināt!</a:t>
            </a:r>
            <a:endParaRPr/>
          </a:p>
        </p:txBody>
      </p:sp>
      <p:sp>
        <p:nvSpPr>
          <p:cNvPr id="127" name="Google Shape;127;p7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8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 Manis nāc, ja vēlies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Tēva mājās būt,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Ar uzvarētājiem reiz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Dziedāt mūžībā!</a:t>
            </a:r>
            <a:endParaRPr/>
          </a:p>
        </p:txBody>
      </p:sp>
      <p:sp>
        <p:nvSpPr>
          <p:cNvPr id="133" name="Google Shape;133;p8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4.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9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Ja vēlies iziet pretī Man reiz,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Gaišās drēbēs ietērpies,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 Manis nāc, tu būsi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Krāšņā godībā!</a:t>
            </a:r>
            <a:endParaRPr/>
          </a:p>
        </p:txBody>
      </p:sp>
      <p:sp>
        <p:nvSpPr>
          <p:cNvPr id="139" name="Google Shape;139;p9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4.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