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097" r:id="rId2"/>
    <p:sldId id="1088" r:id="rId3"/>
    <p:sldId id="534" r:id="rId4"/>
    <p:sldId id="563" r:id="rId5"/>
    <p:sldId id="1093" r:id="rId6"/>
    <p:sldId id="565" r:id="rId7"/>
    <p:sldId id="1094" r:id="rId8"/>
    <p:sldId id="567" r:id="rId9"/>
    <p:sldId id="1095" r:id="rId10"/>
    <p:sldId id="1091" r:id="rId11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14/02/2024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436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Nāciet!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Nāciet visi tie, kam bēdas,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Ja nav spēka tālāk iet!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Jēzus rokas katru gaida,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Kas vien vēlas izglābties.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Celšos un steigšu pie Jēzus 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mani var pasargāt.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rokās atrodoties,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Būšu laimīgs, mūžam glābts.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Nāciet visi tie, kam slāpes,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Kam šai dzīvē kaut kā trūkst!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Jēzus iedos vajadzīgo,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ir devīgs Ķēniņš mums.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Celšos un steigšu pie Jēzus 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mani var pasargāt.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rokās atrodoties,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Būšu laimīgs, mūžam glābts.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383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Negaidi, kad labāks kļūsi,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Lai pie Jēzus atgrieztos!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Atsaucies, kad Viņu dzirdi, </a:t>
            </a:r>
          </a:p>
          <a:p>
            <a:pPr algn="ctr"/>
            <a:r>
              <a:rPr lang="lv-LV" sz="6000" dirty="0">
                <a:solidFill>
                  <a:schemeClr val="bg2"/>
                </a:solidFill>
                <a:cs typeface="Open Sans Light"/>
              </a:rPr>
              <a:t>Nespēkā lai atzītos.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Celšos un steigšu pie Jēzus 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mani var pasargāt.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rokās atrodoties,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Būšu laimīgs, mūžam glābts.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683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Jēzū, kurš par mums reiz mira,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Mums ir dota cerība.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Viņam varam uzticēties,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Tik pie Viņa pieķerties.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Celšos un steigšu pie Jēzus 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Viņš arī mani var pasargāt.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Viņa rokās atrodoties,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  <a:cs typeface="Open Sans Light"/>
              </a:rPr>
              <a:t>Būšu laimīgs, mūžam glābts.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632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1213</TotalTime>
  <Words>202</Words>
  <Application>Microsoft Macintosh PowerPoint</Application>
  <PresentationFormat>Widescreen</PresentationFormat>
  <Paragraphs>41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436. Nāciet!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13</cp:revision>
  <dcterms:created xsi:type="dcterms:W3CDTF">2023-10-06T20:25:52Z</dcterms:created>
  <dcterms:modified xsi:type="dcterms:W3CDTF">2024-02-14T13:34:17Z</dcterms:modified>
</cp:coreProperties>
</file>