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5" r:id="rId6"/>
    <p:sldId id="1104" r:id="rId7"/>
    <p:sldId id="1106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435. Nāc, cilvēk, nāc un pasteidzies!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Nāc, cilvēk, nāc un pasteidzies,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Jēzus aicina,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ticībā Tam tuvojies,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mieru dāvina.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97588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Skatoties uz Pestītāju,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Gūsi uzvaru,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Stiprinās Viņš tevi vāju,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Darīs laimīgu!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Viņš Savas svētās asinis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krusta izlēja.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neesi to atzinis,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Viņš mūs mīlēja?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97588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Skatoties uz Pestītāju,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Gūsi uzvaru,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Stiprinās Viņš tevi vāju,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Darīs laimīgu!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pilnīgāk nu saprastu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 mīlestību 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lielo Dieva dāvanu,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glābšanu man nes!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97588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Skatoties uz Pestītāju,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Gūsi uzvaru,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Stiprinās Viņš tevi vāju,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Darīs laimīgu!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124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435. Nāc, cilvēk, nāc un pasteidzies!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2024-02-14T13:33:05Z</dcterms:modified>
</cp:coreProperties>
</file>