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7" r:id="rId2"/>
    <p:sldId id="1098" r:id="rId3"/>
    <p:sldId id="1102" r:id="rId4"/>
    <p:sldId id="1103" r:id="rId5"/>
    <p:sldId id="1108" r:id="rId6"/>
    <p:sldId id="1105" r:id="rId7"/>
    <p:sldId id="1109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5979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65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434. Nāc(i) šurp un dzīvo!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«Nāc(i) šurp un dzīvo!»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Jēzus aicina.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«Nāc(i) šurp un dzīvo!»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Mīļi skubina.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Jēzus saka: «Nāciet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Visi, kas to vēlas!»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«Šinī brīdī nāciet,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Nāciet!» Jēzus sauc.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Visiem Jēzus mīlīgs,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Mūžam lēnprātīgs,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Saviem ļaudīm žēlīgs,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Katram uzticīgs.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Jēzus saka: «Nāciet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Visi, kas to vēlas!»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«Šinī brīdī nāciet,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Nāciet!» Jēzus sauc.</a:t>
            </a:r>
          </a:p>
        </p:txBody>
      </p:sp>
    </p:spTree>
    <p:extLst>
      <p:ext uri="{BB962C8B-B14F-4D97-AF65-F5344CB8AC3E}">
        <p14:creationId xmlns:p14="http://schemas.microsoft.com/office/powerpoint/2010/main" val="1303568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Iesim Jēzus pēdās,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Viņš aicina!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dod prieku bēdās,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Visus stiprina.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49840" y="335292"/>
            <a:ext cx="143674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Jēzus saka: «Nāciet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Visi, kas to vēlas!»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«Šinī brīdī nāciet,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Nāciet!» Jēzus sauc.</a:t>
            </a:r>
          </a:p>
        </p:txBody>
      </p:sp>
    </p:spTree>
    <p:extLst>
      <p:ext uri="{BB962C8B-B14F-4D97-AF65-F5344CB8AC3E}">
        <p14:creationId xmlns:p14="http://schemas.microsoft.com/office/powerpoint/2010/main" val="240773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139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434. Nāc(i) šurp un dzīvo!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2024-02-14T13:31:56Z</dcterms:modified>
</cp:coreProperties>
</file>