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7" r:id="rId2"/>
    <p:sldId id="1098" r:id="rId3"/>
    <p:sldId id="1102" r:id="rId4"/>
    <p:sldId id="1103" r:id="rId5"/>
    <p:sldId id="1104" r:id="rId6"/>
    <p:sldId id="1105" r:id="rId7"/>
    <p:sldId id="1106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433. Nāc(i) pie dzīvības upes!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“Nāc(i) pie dzīvības upes!”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Dievišķā balss mīļi sauc.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“Remdēsi dvēseles slāpes,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Iegūsi tur spēka daudz.”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40471" y="335292"/>
            <a:ext cx="154611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Nevilcinies, nokavēsies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Iegūt to laimi, ko piedāvā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Nāc(i) pie dzīvības upes,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vēl laiks, pasteidzies!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“Nāc(i) pie dzīvības upes!”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Jēzus vēl aicina.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Atņems Viņš grēkus un raizes,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Tīra tad kļūs apziņa.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40471" y="335292"/>
            <a:ext cx="154611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Nevilcinies, nokavēsies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Iegūt to laimi, ko piedāvā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Nāc(i) pie dzīvības upes,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vēl laiks, pasteidzies!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“Nāc(i) pie dzīvības upes!”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Šodien vēl nākt vari tu.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Rītdien, kas </a:t>
            </a:r>
            <a:r>
              <a:rPr lang="lv-LV" sz="6000" dirty="0" err="1">
                <a:solidFill>
                  <a:schemeClr val="bg1"/>
                </a:solidFill>
              </a:rPr>
              <a:t>zin</a:t>
            </a:r>
            <a:r>
              <a:rPr lang="lv-LV" sz="6000" dirty="0">
                <a:solidFill>
                  <a:schemeClr val="bg1"/>
                </a:solidFill>
              </a:rPr>
              <a:t>’, vai vēl varēs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Iegūt šo pestīšanu.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40471" y="335292"/>
            <a:ext cx="154611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Nevilcinies, nokavēsies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Iegūt to laimi, ko piedāvā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Nāc(i) pie dzīvības upes,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vēl laiks, pasteidzies!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173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433. Nāc(i) pie dzīvības upes!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2024-02-14T13:29:45Z</dcterms:modified>
</cp:coreProperties>
</file>