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9" r:id="rId2"/>
    <p:sldId id="1098" r:id="rId3"/>
    <p:sldId id="1102" r:id="rId4"/>
    <p:sldId id="1103" r:id="rId5"/>
    <p:sldId id="1104" r:id="rId6"/>
    <p:sldId id="1105" r:id="rId7"/>
    <p:sldId id="1106" r:id="rId8"/>
    <p:sldId id="1107" r:id="rId9"/>
    <p:sldId id="1108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432. Mīļā dvēs’le, priecīgi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Mīļā </a:t>
            </a:r>
            <a:r>
              <a:rPr lang="lv-LV" sz="6000" dirty="0" err="1">
                <a:solidFill>
                  <a:schemeClr val="bg1"/>
                </a:solidFill>
              </a:rPr>
              <a:t>dvēs’le</a:t>
            </a:r>
            <a:r>
              <a:rPr lang="lv-LV" sz="6000" dirty="0">
                <a:solidFill>
                  <a:schemeClr val="bg1"/>
                </a:solidFill>
              </a:rPr>
              <a:t>, priecīgi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Gara balsij paklausi!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Ja tu vēlies laimi gūt,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Steidzies tad pie Jēzus kļūt.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71463" y="335292"/>
            <a:ext cx="15151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Dieva Gars kad aicina!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Nāc pie sava Glābēja!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Pieņemt Dieva dāvanu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Neatliec uz rītdienu,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Palīdzēt var Jēzus vien,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Tādēļ steidzies, nāc šodien!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71463" y="335292"/>
            <a:ext cx="15151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Dieva Gars kad aicina!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Nāc pie sava Glābēja!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Šinī viltus pasaulē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laimi nemeklē,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 pie Jēzus ticībā,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tev sirds būs mierīga!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71463" y="335292"/>
            <a:ext cx="15151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Dieva Gars kad aicina!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Nāc pie sava Glābēja!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Savus grēkus atzīt sāc,</a:t>
            </a:r>
          </a:p>
          <a:p>
            <a:pPr algn="ctr"/>
            <a:r>
              <a:rPr lang="lv-LV" sz="6000" dirty="0" err="1">
                <a:solidFill>
                  <a:schemeClr val="bg1"/>
                </a:solidFill>
              </a:rPr>
              <a:t>Piedevīgs</a:t>
            </a:r>
            <a:r>
              <a:rPr lang="lv-LV" sz="6000" dirty="0">
                <a:solidFill>
                  <a:schemeClr val="bg1"/>
                </a:solidFill>
              </a:rPr>
              <a:t> ir Tēva prāts,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Ļaujies Viņa vadībai,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tu nāksi godībā!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71463" y="335292"/>
            <a:ext cx="15151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Dieva Gars kad aicina!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Šodien nāc, šodien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  Nāc pie sava Glābēja!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</TotalTime>
  <Words>197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432. Mīļā dvēs’le, priecīgi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2024-02-14T13:28:29Z</dcterms:modified>
</cp:coreProperties>
</file>