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10" r:id="rId2"/>
    <p:sldId id="1098" r:id="rId3"/>
    <p:sldId id="1102" r:id="rId4"/>
    <p:sldId id="1105" r:id="rId5"/>
    <p:sldId id="1104" r:id="rId6"/>
    <p:sldId id="1107" r:id="rId7"/>
    <p:sldId id="1106" r:id="rId8"/>
    <p:sldId id="1108" r:id="rId9"/>
    <p:sldId id="1109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431. Mīļi un sirsnīgi aicina Jēzus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Mīļi un sirsnīgi aicina Jēzus,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Katru, kas maldās, Viņš sauc.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Noliec pie kājām Tam </a:t>
            </a:r>
            <a:r>
              <a:rPr lang="lv-LV" sz="5400" dirty="0" err="1">
                <a:solidFill>
                  <a:schemeClr val="bg1"/>
                </a:solidFill>
              </a:rPr>
              <a:t>grēknastu</a:t>
            </a:r>
            <a:r>
              <a:rPr lang="lv-LV" sz="5400" dirty="0">
                <a:solidFill>
                  <a:schemeClr val="bg1"/>
                </a:solidFill>
              </a:rPr>
              <a:t> smago,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Sirdi Tam atdot jel trauc!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1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Nāc mājās, nāc!</a:t>
            </a:r>
          </a:p>
          <a:p>
            <a:pPr algn="ctr"/>
            <a:r>
              <a:rPr lang="lv-LV" sz="5400" dirty="0" err="1">
                <a:solidFill>
                  <a:schemeClr val="bg1"/>
                </a:solidFill>
              </a:rPr>
              <a:t>Maldošais</a:t>
            </a:r>
            <a:r>
              <a:rPr lang="lv-LV" sz="5400" dirty="0">
                <a:solidFill>
                  <a:schemeClr val="bg1"/>
                </a:solidFill>
              </a:rPr>
              <a:t>, mājās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Mīļi un sirsnīgi aicina Jēzus.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Steidzies un mājās jel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Mūsu dēļ mira Viņš </a:t>
            </a:r>
            <a:r>
              <a:rPr lang="lv-LV" sz="5400" dirty="0" err="1">
                <a:solidFill>
                  <a:schemeClr val="bg1"/>
                </a:solidFill>
              </a:rPr>
              <a:t>Golgātas</a:t>
            </a:r>
            <a:r>
              <a:rPr lang="lv-LV" sz="5400" dirty="0">
                <a:solidFill>
                  <a:schemeClr val="bg1"/>
                </a:solidFill>
              </a:rPr>
              <a:t> kalnā,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Izcieta bezgala daudz.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Vienmēr vēl mīļi un sirsnīgi Jēzus</a:t>
            </a:r>
          </a:p>
          <a:p>
            <a:pPr algn="ctr"/>
            <a:r>
              <a:rPr lang="lv-LV" sz="5400" dirty="0" err="1">
                <a:solidFill>
                  <a:schemeClr val="bg1"/>
                </a:solidFill>
              </a:rPr>
              <a:t>Grēc’nieku</a:t>
            </a:r>
            <a:r>
              <a:rPr lang="lv-LV" sz="5400" dirty="0">
                <a:solidFill>
                  <a:schemeClr val="bg1"/>
                </a:solidFill>
              </a:rPr>
              <a:t> gaida un sauc.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1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Nāc mājās, nāc!</a:t>
            </a:r>
          </a:p>
          <a:p>
            <a:pPr algn="ctr"/>
            <a:r>
              <a:rPr lang="lv-LV" sz="5400" dirty="0" err="1">
                <a:solidFill>
                  <a:schemeClr val="bg1"/>
                </a:solidFill>
              </a:rPr>
              <a:t>Maldošais</a:t>
            </a:r>
            <a:r>
              <a:rPr lang="lv-LV" sz="5400" dirty="0">
                <a:solidFill>
                  <a:schemeClr val="bg1"/>
                </a:solidFill>
              </a:rPr>
              <a:t>, mājās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Mīļi un sirsnīgi aicina Jēzus.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Steidzies un mājās jel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Atstājot pasaules lielceļu plato,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Šaurais ceļš dažreiz ir grūts.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Ticībā satverot Debesu spēku,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Jēzus to dod, tikai lūdz!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1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Nāc mājās, nāc!</a:t>
            </a:r>
          </a:p>
          <a:p>
            <a:pPr algn="ctr"/>
            <a:r>
              <a:rPr lang="lv-LV" sz="5400" dirty="0" err="1">
                <a:solidFill>
                  <a:schemeClr val="bg1"/>
                </a:solidFill>
              </a:rPr>
              <a:t>Maldošais</a:t>
            </a:r>
            <a:r>
              <a:rPr lang="lv-LV" sz="5400" dirty="0">
                <a:solidFill>
                  <a:schemeClr val="bg1"/>
                </a:solidFill>
              </a:rPr>
              <a:t>, mājās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Mīļi un sirsnīgi aicina Jēzus.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Steidzies un mājās jel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Brīnišķa diena drīz ausīs šai zemei,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Jēzus kad </a:t>
            </a:r>
            <a:r>
              <a:rPr lang="lv-LV" sz="5400">
                <a:solidFill>
                  <a:schemeClr val="bg1"/>
                </a:solidFill>
              </a:rPr>
              <a:t>godībā nāks.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Tevi un mani Viņš aicinās mājās,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Šodien ja iesim Tam līdz.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1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Nāc mājās, nāc!</a:t>
            </a:r>
          </a:p>
          <a:p>
            <a:pPr algn="ctr"/>
            <a:r>
              <a:rPr lang="lv-LV" sz="5400" dirty="0" err="1">
                <a:solidFill>
                  <a:schemeClr val="bg1"/>
                </a:solidFill>
              </a:rPr>
              <a:t>Maldošais</a:t>
            </a:r>
            <a:r>
              <a:rPr lang="lv-LV" sz="5400" dirty="0">
                <a:solidFill>
                  <a:schemeClr val="bg1"/>
                </a:solidFill>
              </a:rPr>
              <a:t>, mājās jel nāc!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Mīļi un sirsnīgi aicina Jēzus.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Steidzies un mājās jel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</TotalTime>
  <Words>212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431. Mīļi un sirsnīgi aicina Jēzus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2024-02-14T13:26:48Z</dcterms:modified>
</cp:coreProperties>
</file>