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+79Xiknxjuvs679A2hcVSkr+j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430. Lūk, Pestītājs pie durvīm stāv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Pestītājs pie durvīm stāv,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klaudzina, Viņš klaudzina.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gaidījis un gaida vēl,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drauga par To mīļāka.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183907" y="335292"/>
            <a:ext cx="140267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Pestītājs pie durvīm stāv,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klaudzina, Viņš klaudzina.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Pestītājs pie durvīm stāv,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klaudzina, Viņš klaudzina.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Nakts lāses Viņam matos jau,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klauvēt piekusis vēl nav.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mīlestība brīnišķā,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Priekš ienaidnieka arī tā!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183907" y="335292"/>
            <a:ext cx="140267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Pestītājs pie durvīm stāv,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klaudzina, Viņš klaudzina.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Pestītājs pie durvīm stāv,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klaudzina, Viņš klaudzina.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Pirms prom Viņš iet, ej, ielaid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atraidīsi dārgāko,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durvīm veltīgi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lūgdamies reiz stāvēsi.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183907" y="335292"/>
            <a:ext cx="140267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Pestītājs pie durvīm stāv,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klaudzina, Viņš klaudzina.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Pestītājs pie durvīm stāv,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klaudzina, Viņš klaudzina.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