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SzLaa21GQn60Lx2qIcdoGFph6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43. Tu esi Visuvarenais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Visuvarenais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mūsu prātam neaptverams.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spēcīgs, visuresošs Kungs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bezgalību valdi 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liki zemei pamatus,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Tavās rokās pasaules laiks.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dievišķīgu gudrību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devi Savus likumus.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No Tevis mīlestība plūst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Kā dzīvīb’s gaisma no mūžības.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 zini katru cilvēku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žēlojošās rokās skauj.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mūsu Tēvs, kas pasargā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Šīs dzīves vētrās un nemieros.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Tik droši Tavā tuvumā,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Mēs pateicamies Tev par to!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Āmen.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