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iAuI/x2T9AO5Dd/DJHPGEtg/li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429. Kāds esi, cilvēk, pie Jēzus nāc!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Kāds esi, cilvēk, pie Jēzus nāc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Viņa balsij paklausīt sāc!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mīļi šodien Viņš tevi sauc,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Sirdi Tam atdot trauc!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cik jauka dzīve sagaida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To, kas Jēzum sirdi dāvina!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 šeit virs zemes tas mieru gūs,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mūžam laime būs.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«Nāc, mīļais bērns, nāc!» tā Jēzus teic;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savu sirdi Tam atdot steidz.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Taisnības ceļus nu staigāt sāc,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Steidzies pie Viņa, nāc!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cik jauka dzīve sagaida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To, kas Jēzum sirdi dāvina!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 šeit virs zemes tas mieru gūs,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mūžam laime būs.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tavu sirdi vēl saista grēks,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brīvu darīt Jēzum ir spēks.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grēka brūces spēj dziedināt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mieru dāvināt.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cik jauka dzīve sagaida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To, kas Jēzum sirdi dāvina!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 šeit virs zemes tas mieru gūs,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mūžam laime būs.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