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embeddedFontLst>
    <p:embeddedFont>
      <p:font typeface="Open Sans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i3cMCPzI3bxtlCuR2BqOJmQo5fB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OpenSansLight-regular.fntdata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italic.fntdata"/><Relationship Id="rId14" Type="http://schemas.openxmlformats.org/officeDocument/2006/relationships/font" Target="fonts/OpenSansLight-bold.fntdata"/><Relationship Id="rId17" Type="http://customschemas.google.com/relationships/presentationmetadata" Target="metadata"/><Relationship Id="rId16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0" y="3525982"/>
            <a:ext cx="12192000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428. Jēzus tevi sauc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tu tālu maldies vēl?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Šaubas, nemiers dvēselē?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Rūpes sirdi nomāc tev?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Meklē mieru sev?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Dzīves troksnī skaļajā,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Steigā, nemierā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Tavas klusās nopūtas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Tikai Jēzus dzird.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tevi sauc, Jēzus tevi sauc,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tev garām nepaies,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Sirdi atver Tam!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3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lv-LV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atkārtot 2x</a:t>
            </a:r>
            <a:endParaRPr/>
          </a:p>
        </p:txBody>
      </p:sp>
      <p:sp>
        <p:nvSpPr>
          <p:cNvPr id="109" name="Google Shape;109;p4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«Esmu gaisma pasaulē,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Kurā valda tumsa, grēks.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Man tic, tas nezudīs,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Mantos dzīvību.»</a:t>
            </a:r>
            <a:endParaRPr/>
          </a:p>
        </p:txBody>
      </p:sp>
      <p:sp>
        <p:nvSpPr>
          <p:cNvPr id="115" name="Google Shape;115;p5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Tāpēc vienmēr atceries –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Šaubas, nemieru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Tikai Jēzus klīdinās,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Sirdij mieru dos.</a:t>
            </a:r>
            <a:endParaRPr/>
          </a:p>
        </p:txBody>
      </p:sp>
      <p:sp>
        <p:nvSpPr>
          <p:cNvPr id="121" name="Google Shape;121;p6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tevi sauc, Jēzus tevi sauc,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tev garām nepaies,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Sirdi atver Tam!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3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lv-LV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atkārtot 2x</a:t>
            </a:r>
            <a:endParaRPr/>
          </a:p>
        </p:txBody>
      </p:sp>
      <p:sp>
        <p:nvSpPr>
          <p:cNvPr id="127" name="Google Shape;127;p7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