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9+Wig7bdfLcIg5k7c868fIvND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427. Jēzus tevi šodien vārdā sauc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03293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Jēzus tevi šodien vārdā sauc: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dzirdi, draugs?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tu esi gatavs sekot Man,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Kur ceļš tavs sauks,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03293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Dzīvot cieši līdzās Man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Tā, lai topi pārvērsts tu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tad spētu Manu vārdu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Nest un ticību?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esi gatavs lūgt par tiem,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tevi nīst,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Mīlēt tos, kas tevi nesaprot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neatzīst?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Zinu, cik tas grūti ir,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spēku došu tev.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tu Manu ceļu izvēlies,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galam ej!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Jēzu, kad Tu mani šodien sauc,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Es saku: «Jā!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Vēlos es ar Tevi kopā iet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Šai gājumā,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Dzīvot cieši līdzās Tev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Tā, lai topu pārvērsts 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Tavu mīlestības vēsti nest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Šai pasaulei!»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