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12"/>
  </p:notesMasterIdLst>
  <p:sldIdLst>
    <p:sldId id="2046" r:id="rId2"/>
    <p:sldId id="2047" r:id="rId3"/>
    <p:sldId id="2048" r:id="rId4"/>
    <p:sldId id="2049" r:id="rId5"/>
    <p:sldId id="2064" r:id="rId6"/>
    <p:sldId id="2051" r:id="rId7"/>
    <p:sldId id="2065" r:id="rId8"/>
    <p:sldId id="2053" r:id="rId9"/>
    <p:sldId id="2066" r:id="rId10"/>
    <p:sldId id="2063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A2781"/>
    <a:srgbClr val="006699"/>
    <a:srgbClr val="006600"/>
    <a:srgbClr val="003366"/>
    <a:srgbClr val="E4E4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Vidējs stils 2 - izcēlum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59" autoAdjust="0"/>
    <p:restoredTop sz="95347" autoAdjust="0"/>
  </p:normalViewPr>
  <p:slideViewPr>
    <p:cSldViewPr snapToGrid="0">
      <p:cViewPr varScale="1">
        <p:scale>
          <a:sx n="94" d="100"/>
          <a:sy n="94" d="100"/>
        </p:scale>
        <p:origin x="208" y="56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alvenes vietturi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uma vietturis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511CAE-DEDC-4F71-9347-B17B90DB9041}" type="datetimeFigureOut">
              <a:rPr lang="en-US" smtClean="0"/>
              <a:t>2/14/24</a:t>
            </a:fld>
            <a:endParaRPr lang="en-US"/>
          </a:p>
        </p:txBody>
      </p:sp>
      <p:sp>
        <p:nvSpPr>
          <p:cNvPr id="4" name="Slaida attēla vietturi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Piezīmju vietturi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/>
          </a:p>
        </p:txBody>
      </p:sp>
      <p:sp>
        <p:nvSpPr>
          <p:cNvPr id="6" name="Kājenes vietturis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F648D7-34F9-428B-ACE8-7522840450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8250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Virsraksta slai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v-LV"/>
              <a:t>Noklikšķiniet, lai rediģētu šablona apakšvirsraksta stilu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F74E2-6DC9-42CE-B738-EB5247B68837}" type="datetimeFigureOut">
              <a:rPr lang="en-US" smtClean="0"/>
              <a:t>2/14/24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4507B-FC8E-49E2-A96B-D15064893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771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Virsraksts un satu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F74E2-6DC9-42CE-B738-EB5247B68837}" type="datetimeFigureOut">
              <a:rPr lang="en-US" smtClean="0"/>
              <a:t>2/14/24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4507B-FC8E-49E2-A96B-D15064893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309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adaļas galve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v-LV"/>
              <a:t>Rediģēt šablona teksta stilus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F74E2-6DC9-42CE-B738-EB5247B68837}" type="datetimeFigureOut">
              <a:rPr lang="en-US" smtClean="0"/>
              <a:t>2/14/24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4507B-FC8E-49E2-A96B-D15064893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257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ivi satura blo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F74E2-6DC9-42CE-B738-EB5247B68837}" type="datetimeFigureOut">
              <a:rPr lang="en-US" smtClean="0"/>
              <a:t>2/14/24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4507B-FC8E-49E2-A96B-D15064893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8686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līdzināju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/>
              <a:t>Rediģēt šablona teksta stilus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/>
              <a:t>Rediģēt šablona teksta stilus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F74E2-6DC9-42CE-B738-EB5247B68837}" type="datetimeFigureOut">
              <a:rPr lang="en-US" smtClean="0"/>
              <a:t>2/14/24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4507B-FC8E-49E2-A96B-D15064893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142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ai virsra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F74E2-6DC9-42CE-B738-EB5247B68837}" type="datetimeFigureOut">
              <a:rPr lang="en-US" smtClean="0"/>
              <a:t>2/14/24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4507B-FC8E-49E2-A96B-D15064893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659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k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F74E2-6DC9-42CE-B738-EB5247B68837}" type="datetimeFigureOut">
              <a:rPr lang="en-US" smtClean="0"/>
              <a:t>2/14/24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4507B-FC8E-49E2-A96B-D15064893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46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tur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v-LV"/>
              <a:t>Rediģēt šablona teksta stilus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F74E2-6DC9-42CE-B738-EB5247B68837}" type="datetimeFigureOut">
              <a:rPr lang="en-US" smtClean="0"/>
              <a:t>2/14/24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4507B-FC8E-49E2-A96B-D15064893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393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ttēl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v-LV"/>
              <a:t>Noklikšķiniet uz ikonas, lai pievienotu attēlu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v-LV"/>
              <a:t>Rediģēt šablona teksta stilus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F74E2-6DC9-42CE-B738-EB5247B68837}" type="datetimeFigureOut">
              <a:rPr lang="en-US" smtClean="0"/>
              <a:t>2/14/24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4507B-FC8E-49E2-A96B-D15064893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206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Virsraksts un vertikāls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F74E2-6DC9-42CE-B738-EB5247B68837}" type="datetimeFigureOut">
              <a:rPr lang="en-US" smtClean="0"/>
              <a:t>2/14/24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4507B-FC8E-49E2-A96B-D15064893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143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āls virsraksts un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F74E2-6DC9-42CE-B738-EB5247B68837}" type="datetimeFigureOut">
              <a:rPr lang="en-US" smtClean="0"/>
              <a:t>2/14/24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4507B-FC8E-49E2-A96B-D15064893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152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BF74E2-6DC9-42CE-B738-EB5247B68837}" type="datetimeFigureOut">
              <a:rPr lang="en-US" smtClean="0"/>
              <a:t>2/14/24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64507B-FC8E-49E2-A96B-D15064893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54408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Virsraksts 2"/>
          <p:cNvSpPr txBox="1">
            <a:spLocks/>
          </p:cNvSpPr>
          <p:nvPr/>
        </p:nvSpPr>
        <p:spPr>
          <a:xfrm>
            <a:off x="614198" y="3381374"/>
            <a:ext cx="10969942" cy="1241329"/>
          </a:xfrm>
          <a:prstGeom prst="rect">
            <a:avLst/>
          </a:prstGeom>
        </p:spPr>
        <p:txBody>
          <a:bodyPr vert="horz" lIns="91428" tIns="45714" rIns="91428" bIns="45714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lv-LV" sz="5999" b="1" dirty="0"/>
              <a:t>426. Jēzus brīnišķīgie vārdi</a:t>
            </a:r>
          </a:p>
        </p:txBody>
      </p:sp>
    </p:spTree>
    <p:extLst>
      <p:ext uri="{BB962C8B-B14F-4D97-AF65-F5344CB8AC3E}">
        <p14:creationId xmlns:p14="http://schemas.microsoft.com/office/powerpoint/2010/main" val="196449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extBox 1"/>
          <p:cNvSpPr txBox="1">
            <a:spLocks noChangeArrowheads="1"/>
          </p:cNvSpPr>
          <p:nvPr/>
        </p:nvSpPr>
        <p:spPr bwMode="auto">
          <a:xfrm>
            <a:off x="0" y="1536174"/>
            <a:ext cx="12192000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ts val="0"/>
              </a:spcBef>
              <a:buNone/>
            </a:pPr>
            <a:r>
              <a:rPr lang="lv-LV" sz="6000" dirty="0">
                <a:latin typeface="+mn-lt"/>
              </a:rPr>
              <a:t>Jēzus brīnišķīgie vārdi </a:t>
            </a:r>
          </a:p>
          <a:p>
            <a:pPr algn="ctr">
              <a:spcBef>
                <a:spcPts val="0"/>
              </a:spcBef>
              <a:buNone/>
            </a:pPr>
            <a:r>
              <a:rPr lang="lv-LV" sz="6000" dirty="0">
                <a:latin typeface="+mn-lt"/>
              </a:rPr>
              <a:t>Apgaismo un spirdzina</a:t>
            </a:r>
            <a:endParaRPr lang="en-US" sz="6000" dirty="0">
              <a:latin typeface="+mn-lt"/>
            </a:endParaRPr>
          </a:p>
          <a:p>
            <a:pPr algn="ctr">
              <a:spcBef>
                <a:spcPts val="0"/>
              </a:spcBef>
              <a:buNone/>
            </a:pPr>
            <a:r>
              <a:rPr lang="lv-LV" sz="6000" dirty="0">
                <a:latin typeface="+mn-lt"/>
              </a:rPr>
              <a:t>Katru noskumušu sirdi, </a:t>
            </a:r>
          </a:p>
          <a:p>
            <a:pPr algn="ctr">
              <a:spcBef>
                <a:spcPts val="0"/>
              </a:spcBef>
              <a:buNone/>
            </a:pPr>
            <a:r>
              <a:rPr lang="lv-LV" sz="6000" dirty="0">
                <a:latin typeface="+mn-lt"/>
              </a:rPr>
              <a:t>Ko te ļaunais maldina.</a:t>
            </a:r>
            <a:endParaRPr lang="en-US" sz="6000" dirty="0">
              <a:latin typeface="+mn-lt"/>
            </a:endParaRPr>
          </a:p>
        </p:txBody>
      </p:sp>
      <p:sp>
        <p:nvSpPr>
          <p:cNvPr id="3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20497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extBox 1"/>
          <p:cNvSpPr txBox="1">
            <a:spLocks noChangeArrowheads="1"/>
          </p:cNvSpPr>
          <p:nvPr/>
        </p:nvSpPr>
        <p:spPr bwMode="auto">
          <a:xfrm>
            <a:off x="0" y="1536174"/>
            <a:ext cx="12192000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ts val="0"/>
              </a:spcBef>
              <a:buNone/>
            </a:pPr>
            <a:r>
              <a:rPr lang="lv-LV" sz="6000" dirty="0">
                <a:latin typeface="+mn-lt"/>
              </a:rPr>
              <a:t>Sirsnīgi šodien vēl </a:t>
            </a:r>
          </a:p>
          <a:p>
            <a:pPr algn="ctr">
              <a:spcBef>
                <a:spcPts val="0"/>
              </a:spcBef>
              <a:buNone/>
            </a:pPr>
            <a:r>
              <a:rPr lang="lv-LV" sz="6000" dirty="0">
                <a:latin typeface="+mn-lt"/>
              </a:rPr>
              <a:t>Jēzus visus aicina; </a:t>
            </a:r>
            <a:endParaRPr lang="en-US" sz="6000" dirty="0">
              <a:latin typeface="+mn-lt"/>
            </a:endParaRPr>
          </a:p>
          <a:p>
            <a:pPr algn="ctr">
              <a:spcBef>
                <a:spcPts val="0"/>
              </a:spcBef>
              <a:buNone/>
            </a:pPr>
            <a:r>
              <a:rPr lang="lv-LV" sz="6000" dirty="0">
                <a:latin typeface="+mn-lt"/>
              </a:rPr>
              <a:t>Mūžīgu dzīvību </a:t>
            </a:r>
          </a:p>
          <a:p>
            <a:pPr algn="ctr">
              <a:spcBef>
                <a:spcPts val="0"/>
              </a:spcBef>
              <a:buNone/>
            </a:pPr>
            <a:r>
              <a:rPr lang="lv-LV" sz="6000" dirty="0">
                <a:latin typeface="+mn-lt"/>
              </a:rPr>
              <a:t>Tiem, kas tic, Viņš dāvina.</a:t>
            </a:r>
            <a:endParaRPr lang="en-US" sz="6000" dirty="0">
              <a:latin typeface="+mn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 err="1">
                <a:solidFill>
                  <a:srgbClr val="E5DED6"/>
                </a:solidFill>
              </a:rPr>
              <a:t>Piedz</a:t>
            </a:r>
            <a:r>
              <a:rPr lang="lv-LV" sz="3600" dirty="0">
                <a:solidFill>
                  <a:srgbClr val="E5DED6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84004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extBox 1"/>
          <p:cNvSpPr txBox="1">
            <a:spLocks noChangeArrowheads="1"/>
          </p:cNvSpPr>
          <p:nvPr/>
        </p:nvSpPr>
        <p:spPr bwMode="auto">
          <a:xfrm>
            <a:off x="0" y="1536174"/>
            <a:ext cx="12192000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ts val="0"/>
              </a:spcBef>
              <a:buNone/>
            </a:pPr>
            <a:r>
              <a:rPr lang="lv-LV" sz="6000" dirty="0">
                <a:latin typeface="+mn-lt"/>
              </a:rPr>
              <a:t>Jēzum dzīvojot virs zemes, </a:t>
            </a:r>
          </a:p>
          <a:p>
            <a:pPr algn="ctr">
              <a:spcBef>
                <a:spcPts val="0"/>
              </a:spcBef>
              <a:buNone/>
            </a:pPr>
            <a:r>
              <a:rPr lang="lv-LV" sz="6000" dirty="0">
                <a:latin typeface="+mn-lt"/>
              </a:rPr>
              <a:t>Viņa prieks </a:t>
            </a:r>
            <a:r>
              <a:rPr lang="lv-LV" sz="6000" dirty="0" err="1">
                <a:latin typeface="+mn-lt"/>
              </a:rPr>
              <a:t>bij</a:t>
            </a:r>
            <a:r>
              <a:rPr lang="lv-LV" sz="6000" dirty="0">
                <a:latin typeface="+mn-lt"/>
              </a:rPr>
              <a:t>’ tikai tas:</a:t>
            </a:r>
            <a:endParaRPr lang="en-US" sz="6000" dirty="0">
              <a:latin typeface="+mn-lt"/>
            </a:endParaRPr>
          </a:p>
          <a:p>
            <a:pPr algn="ctr">
              <a:spcBef>
                <a:spcPts val="0"/>
              </a:spcBef>
              <a:buNone/>
            </a:pPr>
            <a:r>
              <a:rPr lang="lv-LV" sz="6000" dirty="0">
                <a:latin typeface="+mn-lt"/>
              </a:rPr>
              <a:t>Grēciniekus vest pie laimes, </a:t>
            </a:r>
          </a:p>
          <a:p>
            <a:pPr algn="ctr">
              <a:spcBef>
                <a:spcPts val="0"/>
              </a:spcBef>
              <a:buNone/>
            </a:pPr>
            <a:r>
              <a:rPr lang="lv-LV" sz="6000" dirty="0">
                <a:latin typeface="+mn-lt"/>
              </a:rPr>
              <a:t>Dāvāt viņiem svētības.</a:t>
            </a:r>
            <a:endParaRPr lang="en-US" sz="6000" dirty="0">
              <a:latin typeface="+mn-lt"/>
            </a:endParaRPr>
          </a:p>
        </p:txBody>
      </p:sp>
      <p:sp>
        <p:nvSpPr>
          <p:cNvPr id="3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39343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extBox 1"/>
          <p:cNvSpPr txBox="1">
            <a:spLocks noChangeArrowheads="1"/>
          </p:cNvSpPr>
          <p:nvPr/>
        </p:nvSpPr>
        <p:spPr bwMode="auto">
          <a:xfrm>
            <a:off x="0" y="1536174"/>
            <a:ext cx="12192000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Sirsnīgi šodien vēl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Jēzus visus aicina; 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Mūžīgu dzīvību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Tiem, kas tic, Viņš dāvina.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E5DED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Piedz</a:t>
            </a:r>
            <a:r>
              <a:rPr kumimoji="0" lang="lv-LV" sz="3600" b="0" i="0" u="none" strike="noStrike" kern="1200" cap="none" spc="0" normalizeH="0" baseline="0" noProof="0" dirty="0">
                <a:ln>
                  <a:noFill/>
                </a:ln>
                <a:solidFill>
                  <a:srgbClr val="E5DED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00655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extBox 1"/>
          <p:cNvSpPr txBox="1">
            <a:spLocks noChangeArrowheads="1"/>
          </p:cNvSpPr>
          <p:nvPr/>
        </p:nvSpPr>
        <p:spPr bwMode="auto">
          <a:xfrm>
            <a:off x="0" y="1536174"/>
            <a:ext cx="12192000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ts val="0"/>
              </a:spcBef>
              <a:buNone/>
            </a:pPr>
            <a:r>
              <a:rPr lang="lv-LV" sz="6000" dirty="0">
                <a:latin typeface="+mn-lt"/>
              </a:rPr>
              <a:t>Viņš vēl īsto gaismu rāda </a:t>
            </a:r>
          </a:p>
          <a:p>
            <a:pPr algn="ctr">
              <a:spcBef>
                <a:spcPts val="0"/>
              </a:spcBef>
              <a:buNone/>
            </a:pPr>
            <a:r>
              <a:rPr lang="lv-LV" sz="6000" dirty="0">
                <a:latin typeface="+mn-lt"/>
              </a:rPr>
              <a:t>Tiem, kas </a:t>
            </a:r>
            <a:r>
              <a:rPr lang="lv-LV" sz="6000" dirty="0" err="1">
                <a:latin typeface="+mn-lt"/>
              </a:rPr>
              <a:t>maldās</a:t>
            </a:r>
            <a:r>
              <a:rPr lang="lv-LV" sz="6000" dirty="0">
                <a:latin typeface="+mn-lt"/>
              </a:rPr>
              <a:t> tumsībā,</a:t>
            </a:r>
            <a:endParaRPr lang="en-US" sz="6000" dirty="0">
              <a:latin typeface="+mn-lt"/>
            </a:endParaRPr>
          </a:p>
          <a:p>
            <a:pPr algn="ctr">
              <a:spcBef>
                <a:spcPts val="0"/>
              </a:spcBef>
              <a:buNone/>
            </a:pPr>
            <a:r>
              <a:rPr lang="lv-LV" sz="6000" dirty="0">
                <a:latin typeface="+mn-lt"/>
              </a:rPr>
              <a:t>Un uz Debess ceļa vada, </a:t>
            </a:r>
          </a:p>
          <a:p>
            <a:pPr algn="ctr">
              <a:spcBef>
                <a:spcPts val="0"/>
              </a:spcBef>
              <a:buNone/>
            </a:pPr>
            <a:r>
              <a:rPr lang="lv-LV" sz="6000" dirty="0">
                <a:latin typeface="+mn-lt"/>
              </a:rPr>
              <a:t>Lai tie nāktu godībā.</a:t>
            </a:r>
            <a:endParaRPr lang="en-US" sz="6000" dirty="0">
              <a:latin typeface="+mn-lt"/>
            </a:endParaRPr>
          </a:p>
        </p:txBody>
      </p:sp>
      <p:sp>
        <p:nvSpPr>
          <p:cNvPr id="3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01426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extBox 1"/>
          <p:cNvSpPr txBox="1">
            <a:spLocks noChangeArrowheads="1"/>
          </p:cNvSpPr>
          <p:nvPr/>
        </p:nvSpPr>
        <p:spPr bwMode="auto">
          <a:xfrm>
            <a:off x="0" y="1536174"/>
            <a:ext cx="12192000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Sirsnīgi šodien vēl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Jēzus visus aicina; 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Mūžīgu dzīvību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Tiem, kas tic, Viņš dāvina.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E5DED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Piedz</a:t>
            </a:r>
            <a:r>
              <a:rPr kumimoji="0" lang="lv-LV" sz="3600" b="0" i="0" u="none" strike="noStrike" kern="1200" cap="none" spc="0" normalizeH="0" baseline="0" noProof="0" dirty="0">
                <a:ln>
                  <a:noFill/>
                </a:ln>
                <a:solidFill>
                  <a:srgbClr val="E5DED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06841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extBox 1"/>
          <p:cNvSpPr txBox="1">
            <a:spLocks noChangeArrowheads="1"/>
          </p:cNvSpPr>
          <p:nvPr/>
        </p:nvSpPr>
        <p:spPr bwMode="auto">
          <a:xfrm>
            <a:off x="0" y="1536174"/>
            <a:ext cx="12192000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ts val="0"/>
              </a:spcBef>
              <a:buNone/>
            </a:pPr>
            <a:r>
              <a:rPr lang="lv-LV" sz="6000" dirty="0">
                <a:latin typeface="+mn-lt"/>
              </a:rPr>
              <a:t>Kaut mums būtu sirdī vieta, </a:t>
            </a:r>
          </a:p>
          <a:p>
            <a:pPr algn="ctr">
              <a:spcBef>
                <a:spcPts val="0"/>
              </a:spcBef>
              <a:buNone/>
            </a:pPr>
            <a:r>
              <a:rPr lang="lv-LV" sz="6000" dirty="0">
                <a:latin typeface="+mn-lt"/>
              </a:rPr>
              <a:t>Kur Viņš mājot varētu,</a:t>
            </a:r>
            <a:endParaRPr lang="en-US" sz="6000" dirty="0">
              <a:latin typeface="+mn-lt"/>
            </a:endParaRPr>
          </a:p>
          <a:p>
            <a:pPr algn="ctr">
              <a:spcBef>
                <a:spcPts val="0"/>
              </a:spcBef>
              <a:buNone/>
            </a:pPr>
            <a:r>
              <a:rPr lang="lv-LV" sz="6000" dirty="0">
                <a:latin typeface="+mn-lt"/>
              </a:rPr>
              <a:t>Lai nekāda nieka lieta </a:t>
            </a:r>
          </a:p>
          <a:p>
            <a:pPr algn="ctr">
              <a:spcBef>
                <a:spcPts val="0"/>
              </a:spcBef>
              <a:buNone/>
            </a:pPr>
            <a:r>
              <a:rPr lang="lv-LV" sz="6000" dirty="0">
                <a:latin typeface="+mn-lt"/>
              </a:rPr>
              <a:t>Mūs no Viņa nešķirtu.</a:t>
            </a:r>
            <a:endParaRPr lang="en-US" sz="6000" dirty="0">
              <a:latin typeface="+mn-lt"/>
            </a:endParaRPr>
          </a:p>
        </p:txBody>
      </p:sp>
      <p:sp>
        <p:nvSpPr>
          <p:cNvPr id="3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1685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extBox 1"/>
          <p:cNvSpPr txBox="1">
            <a:spLocks noChangeArrowheads="1"/>
          </p:cNvSpPr>
          <p:nvPr/>
        </p:nvSpPr>
        <p:spPr bwMode="auto">
          <a:xfrm>
            <a:off x="0" y="1536174"/>
            <a:ext cx="12192000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Sirsnīgi šodien vēl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Jēzus visus aicina; 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Mūžīgu dzīvību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Tiem, kas tic, Viņš dāvina.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E5DED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Piedz</a:t>
            </a:r>
            <a:r>
              <a:rPr kumimoji="0" lang="lv-LV" sz="3600" b="0" i="0" u="none" strike="noStrike" kern="1200" cap="none" spc="0" normalizeH="0" baseline="0" noProof="0" dirty="0">
                <a:ln>
                  <a:noFill/>
                </a:ln>
                <a:solidFill>
                  <a:srgbClr val="E5DED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3390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1830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dizain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 dizains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dizains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3E4F19A7-A959-40BB-972C-4880BAF8EB09}"/>
    </a:ext>
  </a:extLst>
</a:theme>
</file>

<file path=ppt/theme/theme2.xml><?xml version="1.0" encoding="utf-8"?>
<a:theme xmlns:a="http://schemas.openxmlformats.org/drawingml/2006/main" name="Office dizain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7530</TotalTime>
  <Words>167</Words>
  <Application>Microsoft Macintosh PowerPoint</Application>
  <PresentationFormat>Widescreen</PresentationFormat>
  <Paragraphs>41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prezentācija</dc:title>
  <dc:creator>darbinieks</dc:creator>
  <cp:lastModifiedBy>Jana Janišauska</cp:lastModifiedBy>
  <cp:revision>632</cp:revision>
  <dcterms:created xsi:type="dcterms:W3CDTF">2021-12-30T19:57:57Z</dcterms:created>
  <dcterms:modified xsi:type="dcterms:W3CDTF">2024-02-14T09:15:08Z</dcterms:modified>
</cp:coreProperties>
</file>