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534" r:id="rId4"/>
    <p:sldId id="563" r:id="rId5"/>
    <p:sldId id="1098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425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Ja sadzirdēsi Dieva balsi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</a:rPr>
              <a:t>Ja sadzirdēsi Dieva balsi,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</a:rPr>
              <a:t>Kas tevi silti uzrunās,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Tad ieklausies un saņem sirdī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Sev Debess gaismas svētības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Ikviens Tā vārds tev atklās vēsti,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Tā skanēs tieši dvēselē.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No sirds ja Dievu meklēt iesi,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arī tevi sadzirdēs.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 visas domas vari stāstīt,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Ik vēlēšanos atklāj Tam!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mīlestībā tevi vadīs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Uz patiesības ceļa nākt.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Ikviens Tā vārds tev atklās vēsti,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Tā skanēs tieši dvēselē.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No sirds ja Dievu meklēt iesi,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arī tevi sadzirdēs.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234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</TotalTime>
  <Words>102</Words>
  <Application>Microsoft Macintosh PowerPoint</Application>
  <PresentationFormat>Widescreen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425. Ja sadzirdēsi Dieva balsi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10</cp:revision>
  <dcterms:created xsi:type="dcterms:W3CDTF">2023-10-06T20:25:52Z</dcterms:created>
  <dcterms:modified xsi:type="dcterms:W3CDTF">2024-02-14T09:08:56Z</dcterms:modified>
</cp:coreProperties>
</file>