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5" r:id="rId2"/>
    <p:sldId id="1098" r:id="rId3"/>
    <p:sldId id="1099" r:id="rId4"/>
    <p:sldId id="1100" r:id="rId5"/>
    <p:sldId id="1103" r:id="rId6"/>
    <p:sldId id="1102" r:id="rId7"/>
    <p:sldId id="1104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424. Ir ceļu daudz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Ir ceļu daudz, ko tumsa sedz,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Kas maldu purvā ved,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Bet ceļš, kas vienmēr gaismu redz,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Virs zemes tikai viens.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Vai dzirdi? Skan vēl Jēzus balss: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«Es Esmu īstais ceļš!»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Kaut arī ērkšķains, grūts un tāls,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 Tas tomēr ir visskaistākais.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Ak, kādēļ grēka ceļos es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 ilgi maldījos?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Tie vilšanos un sāpes nes,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Nu gribu atstāt tos.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Vai dzirdi? Skan vēl Jēzus balss: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«Es Esmu īstais ceļš!»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Kaut arī ērkšķains, grūts un tāls,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 Tas tomēr ir visskaistākais.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Sniedz Savu roku, Pestītāj,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Tā atbalsta un nes!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Ar Tevi zemes ceļotājs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Reiz mājās nokļūt spēs.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Vai dzirdi? Skan vēl Jēzus balss:</a:t>
            </a:r>
          </a:p>
          <a:p>
            <a:pPr algn="ctr"/>
            <a:r>
              <a:rPr lang="lv-LV" sz="5400">
                <a:solidFill>
                  <a:schemeClr val="bg1"/>
                </a:solidFill>
              </a:rPr>
              <a:t>«Es </a:t>
            </a:r>
            <a:r>
              <a:rPr lang="lv-LV" sz="5400" dirty="0">
                <a:solidFill>
                  <a:schemeClr val="bg1"/>
                </a:solidFill>
              </a:rPr>
              <a:t>Esmu īstais </a:t>
            </a:r>
            <a:r>
              <a:rPr lang="lv-LV" sz="5400">
                <a:solidFill>
                  <a:schemeClr val="bg1"/>
                </a:solidFill>
              </a:rPr>
              <a:t>ceļš!»</a:t>
            </a:r>
            <a:endParaRPr lang="lv-LV" sz="5400" dirty="0">
              <a:solidFill>
                <a:schemeClr val="bg1"/>
              </a:solidFill>
            </a:endParaRP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Kaut arī ērkšķains, grūts un tāls,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 Tas tomēr ir visskaistākais.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</TotalTime>
  <Words>168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424. Ir ceļu daudz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43</cp:revision>
  <dcterms:created xsi:type="dcterms:W3CDTF">2023-10-06T20:25:52Z</dcterms:created>
  <dcterms:modified xsi:type="dcterms:W3CDTF">2024-02-14T09:07:59Z</dcterms:modified>
</cp:coreProperties>
</file>