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Open Sans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gH1CsbD4dw/Y9j3TOD3Lwr5oAk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italic.fntdata"/><Relationship Id="rId10" Type="http://schemas.openxmlformats.org/officeDocument/2006/relationships/font" Target="fonts/OpenSansLight-bold.fntdata"/><Relationship Id="rId13" Type="http://customschemas.google.com/relationships/presentationmetadata" Target="metadata"/><Relationship Id="rId12" Type="http://schemas.openxmlformats.org/officeDocument/2006/relationships/font" Target="fonts/OpenSansLigh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penSans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423. Neaizver durvis, draugs!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Neaizver durvis, draugs, savai iespējai!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Ārā stāv Jēzus, tevi Viņš aicina.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Strādāt ar Viņ</a:t>
            </a:r>
            <a:r>
              <a:rPr lang="lv-LV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cik tas ir brīnišķi,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Neaizver durvis, iekšā To aicini!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Neaizver durvis, nepaliec klusumā,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 šis ir mānīgs, kas tevi vilina.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Atver, draugs, Jēzum, lai tevi vada Viņš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dzīvi darbīgu uz mājām Debesīs!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