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104" r:id="rId2"/>
    <p:sldId id="1098" r:id="rId3"/>
    <p:sldId id="1099" r:id="rId4"/>
    <p:sldId id="1100" r:id="rId5"/>
    <p:sldId id="1101" r:id="rId6"/>
    <p:sldId id="1102" r:id="rId7"/>
    <p:sldId id="1103" r:id="rId8"/>
    <p:sldId id="1091" r:id="rId9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14/02/2024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422. Es avotu zinu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Es avotu zinu, kas klusībā plūst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Un svētību pasaulei dod,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Tas slacina sirdis kā zemi, kas žūst, 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Ik slāpstošo atspirdzinot.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32274" y="335292"/>
            <a:ext cx="15543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Ak, dvēsele, steidzies un dzer,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Tas tvīkstošai dvēselei der,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Šis ūdens nemūžam neizžūst,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Priekš tevis arī tas plūst!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Un kur vien šī avota ūdeņi plūst,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Sirds priekā tur gavilēt sāk,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No raizēm un sāpēm tā svabada kļūst,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Tai bagātas svētības nāk.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32274" y="335292"/>
            <a:ext cx="15543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Ak, dvēsele, steidzies un dzer,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Tas tvīkstošai dvēselei der,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Šis ūdens nemūžam neizžūst,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Priekš tevis arī tas plūst!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Šis dzīvības avots, kas šodien vēl plūst,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Ir Jēzus, tavs Pestītājs, pats.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Kas nododas Viņam, tas dziedināts kļūst,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Pie Viņa, ak, dvēsele, nāc!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032274" y="335292"/>
            <a:ext cx="155431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</a:t>
            </a:r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5400" dirty="0">
                <a:solidFill>
                  <a:schemeClr val="bg1"/>
                </a:solidFill>
              </a:rPr>
              <a:t>Ak, dvēsele, steidzies un dzer,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Tas tvīkstošai dvēselei der,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Šis ūdens nemūžam neizžūst,</a:t>
            </a:r>
          </a:p>
          <a:p>
            <a:pPr algn="ctr"/>
            <a:r>
              <a:rPr lang="lv-LV" sz="5400" dirty="0">
                <a:solidFill>
                  <a:schemeClr val="bg1"/>
                </a:solidFill>
              </a:rPr>
              <a:t>Priekš tevis arī tas plūst!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1520</TotalTime>
  <Words>175</Words>
  <Application>Microsoft Macintosh PowerPoint</Application>
  <PresentationFormat>Widescreen</PresentationFormat>
  <Paragraphs>31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422. Es avotu zinu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48</cp:revision>
  <dcterms:created xsi:type="dcterms:W3CDTF">2023-10-06T20:25:52Z</dcterms:created>
  <dcterms:modified xsi:type="dcterms:W3CDTF">2024-02-14T09:05:16Z</dcterms:modified>
</cp:coreProperties>
</file>