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8" r:id="rId3"/>
    <p:sldId id="1099" r:id="rId4"/>
    <p:sldId id="1100" r:id="rId5"/>
    <p:sldId id="1101" r:id="rId6"/>
    <p:sldId id="1102" r:id="rId7"/>
    <p:sldId id="1103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 fontScale="90000"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421. Debess Tēva namā visi priecājas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Debess Tēva namā visi priecājas,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Kad pie Dieva </a:t>
            </a:r>
            <a:r>
              <a:rPr lang="lv-LV" sz="5400" dirty="0" err="1">
                <a:solidFill>
                  <a:schemeClr val="bg1"/>
                </a:solidFill>
              </a:rPr>
              <a:t>grēc’nieks</a:t>
            </a:r>
            <a:r>
              <a:rPr lang="lv-LV" sz="5400" dirty="0">
                <a:solidFill>
                  <a:schemeClr val="bg1"/>
                </a:solidFill>
              </a:rPr>
              <a:t> atgriežas.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Tēvs tam pretī steidzas, mīļi saņemdams,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Pazudušo dēlu skūpstīdams.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Aleluja, Debess  koris dzied,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Tālu, plaši kokļu skaņas iet!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Debess Tēva namā visi līksmojas,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Pazudušais mājās atgriežas.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Mīļā Tēva namā tagad atrodas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Tas, kas ilgi tumsā maldījās.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To, kas bija grēkos dziļi pagrimis,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Tagad Jēzus glābis, pestījis.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Aleluja, Debess koris dzied,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Tālu, plaši kokļu skaņas iet!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Cilvēks bija grēkā gluži nomiris,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Tagad ir no jauna piedzimis.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Prieks ir Tēva namā, taisiet mielastu,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Un lai visi izjūt līksmību!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Lai šī prieka ziņa visur izplatās: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Pazudušais mājās ieradās.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Aleluja, Debess koris dzied,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Tālu, plaši kokļu skaņas iet!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Jēzum lai ir slava, Viņa upuris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Visiem pestīšanu gādājis.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1507</TotalTime>
  <Words>166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421. Debess Tēva namā visi priecājas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39</cp:revision>
  <dcterms:created xsi:type="dcterms:W3CDTF">2023-10-06T20:25:52Z</dcterms:created>
  <dcterms:modified xsi:type="dcterms:W3CDTF">2024-02-14T09:03:04Z</dcterms:modified>
</cp:coreProperties>
</file>