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6858000" cy="9144000"/>
  <p:embeddedFontLst>
    <p:embeddedFont>
      <p:font typeface="Open Sans Light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4" roundtripDataSignature="AMtx7mjMpRJys0cRl16q4SeZq4GshXBF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regular.fntdata"/><Relationship Id="rId11" Type="http://schemas.openxmlformats.org/officeDocument/2006/relationships/slide" Target="slides/slide6.xml"/><Relationship Id="rId22" Type="http://schemas.openxmlformats.org/officeDocument/2006/relationships/font" Target="fonts/OpenSansLight-italic.fntdata"/><Relationship Id="rId10" Type="http://schemas.openxmlformats.org/officeDocument/2006/relationships/slide" Target="slides/slide5.xml"/><Relationship Id="rId21" Type="http://schemas.openxmlformats.org/officeDocument/2006/relationships/font" Target="fonts/OpenSansLight-bold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OpenSansLigh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8" name="Google Shape;1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55" name="Google Shape;15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2" name="Google Shape;16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9" name="Google Shape;16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420. Cilvēk, vai tu dzirdi?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Cilvēk, vai tu dzirdi?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tevi sauc,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Klauvēdams pie durvīm;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Viņu ielaist trauc!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grib tevim labprāt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Jaunu sirdi dot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kā Draugs un Palīgs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Tajā iemājot.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219765" y="335292"/>
            <a:ext cx="1366819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Klauvēdams pie durvīm,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tevi sauc: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“Cilvēk, vai tu dzirdi?”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Viņu ielaist trauc!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Mīlīga un laipna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uzruna;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stāv pie durvīm,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Klusi klaudzina.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Uzņem savā sirdī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Draugu labāko,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Viņš dzīvē tevi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Svētī, aplaimo!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219765" y="335292"/>
            <a:ext cx="1366819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Klauvēdams pie durvīm,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tevi sauc: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“Cilvēk, vai tu dzirdi?”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Viņu ielaist trauc!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Žēlastības dienas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Ātri aiztecēs;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tur pie durvīm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Ilgi nestāvēs.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Un, kad beidzot sitīs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Stunda pēdējā,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Vienaldzīgos uztrauks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Nāve šausmīga.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51" name="Google Shape;151;p10"/>
          <p:cNvSpPr txBox="1"/>
          <p:nvPr/>
        </p:nvSpPr>
        <p:spPr>
          <a:xfrm>
            <a:off x="10219765" y="335292"/>
            <a:ext cx="1366819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0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Klauvēdams pie durvīm,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tevi sauc: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“Cilvēk, vai tu dzirdi?”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Viņu ielaist trauc!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58" name="Google Shape;158;p11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Tu tik ilgi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Ārā gaidīji,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Mani, grēcinieku,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tā žēloji.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5" name="Google Shape;165;p1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Pestītāj, nāc iekšā,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Tev atveru!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ar prieka eļļu,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ar padomu!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2" name="Google Shape;172;p13"/>
          <p:cNvSpPr txBox="1"/>
          <p:nvPr/>
        </p:nvSpPr>
        <p:spPr>
          <a:xfrm>
            <a:off x="10219765" y="335292"/>
            <a:ext cx="1366819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Klauvēdams pie durvīm,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Ārā nestāvi,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manā sirdī,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Lūdzams, ienāc(i)!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