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F2qk3/+d+9XtFDkYaL9a882SX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42. Teiciet Kungu godībā!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Teiciet Kungu godībā,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Visā Debess plašumā,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Eņģeļi ap troni stāv,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Mīlestībā kalpo Tam, aleluja!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 zeme, Debesis,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Brīnumdarbus varenos,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Paaudzēs un laikmetos,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Mūžīgi lai slavē To, aleluja!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Teiciet Viņa gudrību, 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Žēlastības dāvanu,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Viņš mums visiem dāvāja, 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ēlu sūtīja, aleluja!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