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IBStYU9e0PHIjgx0O2OTbG82b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419. Cik pacietīgs, žēlsirdīgs mūžīgais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pacietīgs, žēlsirdīgs mūžīgais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negrib ar cilvēkiem iet tiesāties,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mīlēdams pasauli, darījis daudz,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tevi, lai pestītu, Viņš mīļi sauc.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ilgi vēl sauks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labākais Draugs?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šodien pie Jēzus,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laime tev plauks!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pasaules acīs vairs nav it nekas,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dzīvi kam cerības pazudušas,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tomēr Dievs mīlē to sirsnīgi 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kritušās cilvēces ir Viņam žēl.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ilgi vēl sauks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labākais Draugs?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šodien pie Jēzus,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laime tev plauks!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prieku, ko atpestīts grēcinieks jūt,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vārdiem nav iespējams izteikt nebūt.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sirdī jūt mieru un piedošanu.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dvēsele, steidzies to iegūt sev 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ilgi vēl sauks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labākais Draugs?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šodien pie Jēzus,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laime tev plauks!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