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Open Sans Light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G00sBp8G2DTm/bCiIxcubKWzF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OpenSansLight-boldItalic.fntdata"/><Relationship Id="rId10" Type="http://schemas.openxmlformats.org/officeDocument/2006/relationships/font" Target="fonts/OpenSansLight-italic.fntdata"/><Relationship Id="rId12" Type="http://customschemas.google.com/relationships/presentationmetadata" Target="metadata"/><Relationship Id="rId9" Type="http://schemas.openxmlformats.org/officeDocument/2006/relationships/font" Target="fonts/OpenSans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OpenSa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418. Dievs ir tuvu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meklējam, kad mēs pielūdzam,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Zinām: Dievs ir tuvu, kaut neredz skats.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mēs slavējam, Viņu godinām,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Saucam: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Tu esi, notiek lai Tavs prāts!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