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0" roundtripDataSignature="AMtx7mj2PxykFW5yd4i6Cp2hOExknvQw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10314" y="3427884"/>
            <a:ext cx="109713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 sz="6000"/>
              <a:t>417. Viņš ir šeit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0" y="1074510"/>
            <a:ext cx="12115800" cy="4708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šeit, Viņš ir šeit!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troņa priekšā, Dievs, stāvam mēs.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dzīvi nodot Tev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Gribam mēs, Visvarenais,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mūsu lūpām skan slava Tev.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151454"/>
            <a:ext cx="121920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Runā, Dievs! Runā,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Tevī klausīties, runā,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Atver sirdi saklausīt,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</a:t>
            </a:r>
            <a:r>
              <a:rPr lang="lv-LV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 gribi pasacīt,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Mīlestību visiem sniegt, mīļais Tēvs.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