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563" r:id="rId4"/>
    <p:sldId id="565" r:id="rId5"/>
    <p:sldId id="1091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416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Tu mūsu </a:t>
            </a:r>
            <a:r>
              <a:rPr lang="lv-LV" b="1" dirty="0" err="1">
                <a:solidFill>
                  <a:schemeClr val="bg2"/>
                </a:solidFill>
              </a:rPr>
              <a:t>Glabējs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Tu mūsu Glābējs, uzklausi, kad lūdzam, Meklē un atrodi tos, kuri klīst vēl!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Pasaules troksnī Tava balss lai nezūd,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Atver tās durvis, kā no tumsības iziet!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Ikvienu klusu nopūtu Tu dzirdi,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Atbrīvo mūs no grēka ļaunām važām,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Māci mūs palikt pielūgsmē pie Tevis,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Uz augšu tiekties līdz pat valstībai Tavai.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Parādi gaismu, lai deg Tava uguns, </a:t>
            </a:r>
          </a:p>
          <a:p>
            <a:pPr algn="ctr"/>
            <a:r>
              <a:rPr lang="lv-LV" sz="5800" dirty="0" err="1">
                <a:solidFill>
                  <a:schemeClr val="bg2"/>
                </a:solidFill>
                <a:cs typeface="Open Sans Light"/>
              </a:rPr>
              <a:t>Svētī</a:t>
            </a:r>
            <a:r>
              <a:rPr lang="lv-LV" sz="5800" dirty="0">
                <a:solidFill>
                  <a:schemeClr val="bg2"/>
                </a:solidFill>
                <a:cs typeface="Open Sans Light"/>
              </a:rPr>
              <a:t> ar mieru mūs un izturību!</a:t>
            </a:r>
          </a:p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Liec Gara spēku pagurušās sirdīs, </a:t>
            </a:r>
          </a:p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Pasaules troksnī lai </a:t>
            </a:r>
            <a:r>
              <a:rPr lang="lv-LV" sz="5800">
                <a:solidFill>
                  <a:schemeClr val="bg2"/>
                </a:solidFill>
                <a:cs typeface="Open Sans Light"/>
              </a:rPr>
              <a:t>mēs dzīvojam Tevī!</a:t>
            </a:r>
            <a:endParaRPr lang="lv-LV" sz="5800" dirty="0">
              <a:solidFill>
                <a:schemeClr val="bg2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1191</TotalTime>
  <Words>101</Words>
  <Application>Microsoft Macintosh PowerPoint</Application>
  <PresentationFormat>Widescreen</PresentationFormat>
  <Paragraphs>15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416. Tu mūsu Glabējs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2024-01-12T10:49:36Z</dcterms:modified>
</cp:coreProperties>
</file>