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63" r:id="rId4"/>
    <p:sldId id="565" r:id="rId5"/>
    <p:sldId id="567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415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Svētību rokas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Liec man uz galvas Savas </a:t>
            </a:r>
            <a:r>
              <a:rPr lang="lv-LV" sz="5800" dirty="0" err="1">
                <a:solidFill>
                  <a:schemeClr val="bg1"/>
                </a:solidFill>
                <a:cs typeface="Open Sans Light"/>
              </a:rPr>
              <a:t>svētīb’s</a:t>
            </a:r>
            <a:r>
              <a:rPr lang="lv-LV" sz="5800" dirty="0">
                <a:solidFill>
                  <a:schemeClr val="bg1"/>
                </a:solidFill>
                <a:cs typeface="Open Sans Light"/>
              </a:rPr>
              <a:t> rokas,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Ļauj svētu mieru </a:t>
            </a:r>
            <a:r>
              <a:rPr lang="lv-LV" sz="5800" dirty="0" err="1">
                <a:solidFill>
                  <a:schemeClr val="bg1"/>
                </a:solidFill>
                <a:cs typeface="Open Sans Light"/>
              </a:rPr>
              <a:t>dvēs’lei</a:t>
            </a:r>
            <a:r>
              <a:rPr lang="lv-LV" sz="5800" dirty="0">
                <a:solidFill>
                  <a:schemeClr val="bg1"/>
                </a:solidFill>
                <a:cs typeface="Open Sans Light"/>
              </a:rPr>
              <a:t> mantot sev,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Lai mani ceļi pielūgšanā lokās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Pie kājām Tev, pie kājām Tev!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Visskaistākā šai zemē ir tā vieta,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Kur mieru atrod gurdais ceļinieks,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Top sirdij viegla dzīves nasta cieta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Un gājums liegs, un gājums liegs.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Tu pazīsti un zini, kas man sirdī,</a:t>
            </a:r>
          </a:p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Tu zini ilgas, cik tās dziļi dus.</a:t>
            </a:r>
          </a:p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Kad Tava roka maigi aizskar sirdi, </a:t>
            </a:r>
          </a:p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Viss paliek kluss, viss paliek kluss.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Līdz galam ceļi pielūgšanā lokās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Pie Tavām kājām, prom no pasaules.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Liec man uz galvas Savas </a:t>
            </a:r>
            <a:r>
              <a:rPr lang="lv-LV" sz="5800" dirty="0" err="1">
                <a:solidFill>
                  <a:schemeClr val="bg1"/>
                </a:solidFill>
                <a:cs typeface="Open Sans Light"/>
              </a:rPr>
              <a:t>svētīb’s</a:t>
            </a:r>
            <a:r>
              <a:rPr lang="lv-LV" sz="5800" dirty="0">
                <a:solidFill>
                  <a:schemeClr val="bg1"/>
                </a:solidFill>
                <a:cs typeface="Open Sans Light"/>
              </a:rPr>
              <a:t> rokas,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Tās mieru nes, </a:t>
            </a:r>
            <a:r>
              <a:rPr lang="lv-LV" sz="5800">
                <a:solidFill>
                  <a:schemeClr val="bg1"/>
                </a:solidFill>
                <a:cs typeface="Open Sans Light"/>
              </a:rPr>
              <a:t>tās mieru nes.</a:t>
            </a:r>
            <a:endParaRPr lang="lv-LV" sz="58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</TotalTime>
  <Words>129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415. Svētību rokas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10</cp:revision>
  <dcterms:created xsi:type="dcterms:W3CDTF">2023-10-06T20:25:52Z</dcterms:created>
  <dcterms:modified xsi:type="dcterms:W3CDTF">2024-01-12T10:48:42Z</dcterms:modified>
</cp:coreProperties>
</file>