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7" r:id="rId2"/>
    <p:sldId id="1098" r:id="rId3"/>
    <p:sldId id="1102" r:id="rId4"/>
    <p:sldId id="1103" r:id="rId5"/>
    <p:sldId id="1104" r:id="rId6"/>
    <p:sldId id="1105" r:id="rId7"/>
    <p:sldId id="1106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414. Smagajā ikdienas cīņā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Smagajā ikdienas cīņā,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Draugs, ja tev pagurt sāk gars,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Lūgšanā steidzies gūt spēku,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Atausīs cerības stars.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Lūdzot, tik lūdzot,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Patvēru zemes bērns rod.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Pasaulē gurušai sirdij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Stiprumu lūgšana dod.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Skaistākiem sapņiem un ilgām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Dzīve ja durvis tev slēgs,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Neatstāj drošību savu –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Kristum ir bezgalīgs spēks.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Lūdzot, tik lūdzot,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Patvēru zemes bērns rod.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Pasaulē gurušai sirdij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Stiprumu lūgšana dod.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Steidzies, draugs, lūgšanā kvēlā,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Tici, tur slēpjas tavs spēks!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Cīņu un ciešanu ceļā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Cerības saule tev lēks!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Lūdzot, tik lūdzot,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Patvēru zemes bērns rod.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Pasaulē gurušai sirdij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Stiprumu lūgšana dod.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1499</TotalTime>
  <Words>131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414. Smagajā ikdienas cīņā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38</cp:revision>
  <dcterms:created xsi:type="dcterms:W3CDTF">2023-10-06T20:25:52Z</dcterms:created>
  <dcterms:modified xsi:type="dcterms:W3CDTF">2024-01-12T10:47:11Z</dcterms:modified>
</cp:coreProperties>
</file>