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DSk3Uo/6OPC5n/iCSV3qWDLFa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8049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413. Saliktās rokās ir brīnumains spēks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Kad uz ceļiem es zemojos klusi,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Rokas lūgšanā kad saliktas,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kā puķe uz piesaules pusi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Mana sirds, Jēzu, Tev atveras.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saliktās rok</a:t>
            </a:r>
            <a:r>
              <a:rPr lang="lv-LV" sz="5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</a:t>
            </a: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 ir brīnumains spēks,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tās Debesu atslēgas tur.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Pazūd rūpes un bēdas un piedots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tiek grēks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Tāda spēka nav citur nekur!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Tu, Kungs, jau iepriekš to zini,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man atnesīs diena un nakts,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par draudīgu neceļu nekļūs ceļš,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rīta kas svētīgi sākts.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saliktās rok</a:t>
            </a:r>
            <a:r>
              <a:rPr lang="lv-LV" sz="5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</a:t>
            </a: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 ir brīnumains spēks,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tās Debesu atslēgas tur.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Pazūd rūpes un bēdas un piedots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tiek grēks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Tāda spēka nav citur nekur!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 to zini, un lūdzos – man piedod,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Ja bez Tevis ir mēģināts iet.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Manas neveiksmes uzvarās pārvērt,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Mana sirds aleluja lai dzied!</a:t>
            </a:r>
            <a:endParaRPr b="0" i="0" sz="5800" u="none" cap="none" strike="noStrike">
              <a:solidFill>
                <a:schemeClr val="lt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saliktās rok</a:t>
            </a:r>
            <a:r>
              <a:rPr lang="lv-LV" sz="5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ā</a:t>
            </a: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 ir brīnumains spēks,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tās Debesu atslēgas tur.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Pazūd rūpes un bēdas un piedots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tiek grēks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Tāda spēka nav citur nekur!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