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34" r:id="rId4"/>
    <p:sldId id="563" r:id="rId5"/>
    <p:sldId id="1098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412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Runā, Kungs!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Runā, Kungs, es gribu klausīties,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Gribu labāk Tevi saprast,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Gribu izbēgt zemes skaņām šīm,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Pieņemt skaņas tik no Debesīm.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Klusi, maigi bieži runā Tu.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Jāklusē, lai Tevi dzirdētu.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Runā, Kungs, es gribu bijībā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Veidoties tik Tavā līdzībā!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Svētos Rakstos mani sveicini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aiz slēgtām durvīm stiprini.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Gribu Tavās pēdās vienmēr iet,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Tev, Dievs, dziedāt, līdz pat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saule riet.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Klusi, maigi bieži runā Tu.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Jāklusē, lai Tevi dzirdētu.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Runā, Kungs, es gribu bijībā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Veidoties tik Tavā līdzībā!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318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118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412. Runā, Kungs!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2024-01-12T10:44:15Z</dcterms:modified>
</cp:coreProperties>
</file>