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1097" r:id="rId2"/>
    <p:sldId id="1088" r:id="rId3"/>
    <p:sldId id="1100" r:id="rId4"/>
    <p:sldId id="534" r:id="rId5"/>
    <p:sldId id="563" r:id="rId6"/>
    <p:sldId id="1101" r:id="rId7"/>
    <p:sldId id="1098" r:id="rId8"/>
    <p:sldId id="565" r:id="rId9"/>
    <p:sldId id="1102" r:id="rId10"/>
    <p:sldId id="1099" r:id="rId11"/>
    <p:sldId id="1091" r:id="rId12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0717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411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Nākam pielūgt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Nākam pielūgt mēs Tevi,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Mūsu Debesu Tēvs,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Jo visvarens Tu esi,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Neaptverami svēts.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Lai nāk valstība Tava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Un lai notiek Tavs prāts,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Debesīs un virs zemes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Esi Tu godināts.</a:t>
            </a:r>
          </a:p>
        </p:txBody>
      </p:sp>
    </p:spTree>
    <p:extLst>
      <p:ext uri="{BB962C8B-B14F-4D97-AF65-F5344CB8AC3E}">
        <p14:creationId xmlns:p14="http://schemas.microsoft.com/office/powerpoint/2010/main" val="1827307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Dievs, Tu mūsu Valdnieks,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Slava, gods lai Tavam vārdam!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Dievs, Tu mūsu Valdnieks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Šeit un mūžīgi mūžam! Āmen!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Mūsu dienišķo maizi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Šodien </a:t>
            </a:r>
            <a:r>
              <a:rPr lang="lv-LV" sz="5200" dirty="0" err="1">
                <a:solidFill>
                  <a:schemeClr val="bg1"/>
                </a:solidFill>
                <a:cs typeface="Open Sans Light"/>
              </a:rPr>
              <a:t>dodi</a:t>
            </a:r>
            <a:r>
              <a:rPr lang="lv-LV" sz="5200" dirty="0">
                <a:solidFill>
                  <a:schemeClr val="bg1"/>
                </a:solidFill>
                <a:cs typeface="Open Sans Light"/>
              </a:rPr>
              <a:t> Tu mums,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Piedod parādus, grēkus,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Par ko sirds klusi skumst!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Māci mums arī piedot,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Pat ja grūti ir tas.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Tikai kopā ar Tevi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Jauns mums ceļš atveras.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373987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Dievs, Tu mūsu Valdnieks,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Slava, gods lai Tavam vārdam!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Dievs, Tu mūsu Valdnieks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Šeit un mūžīgi mūžam! Āmen!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2008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5200" dirty="0">
                <a:solidFill>
                  <a:schemeClr val="bg2"/>
                </a:solidFill>
                <a:cs typeface="Open Sans Light"/>
              </a:rPr>
              <a:t>Izdzēs šaubas no domām, </a:t>
            </a:r>
          </a:p>
          <a:p>
            <a:pPr algn="ctr"/>
            <a:r>
              <a:rPr lang="lv-LV" sz="5200" dirty="0">
                <a:solidFill>
                  <a:schemeClr val="bg2"/>
                </a:solidFill>
                <a:cs typeface="Open Sans Light"/>
              </a:rPr>
              <a:t>Kas tā kārdināt spēj, </a:t>
            </a:r>
          </a:p>
          <a:p>
            <a:pPr algn="ctr"/>
            <a:r>
              <a:rPr lang="lv-LV" sz="5200" dirty="0">
                <a:solidFill>
                  <a:schemeClr val="bg2"/>
                </a:solidFill>
                <a:cs typeface="Open Sans Light"/>
              </a:rPr>
              <a:t>Un no ļaunā mūs sargā, </a:t>
            </a:r>
          </a:p>
          <a:p>
            <a:pPr algn="ctr"/>
            <a:r>
              <a:rPr lang="lv-LV" sz="5200" dirty="0">
                <a:solidFill>
                  <a:schemeClr val="bg2"/>
                </a:solidFill>
                <a:cs typeface="Open Sans Light"/>
              </a:rPr>
              <a:t>Ejot šai pasaulē.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5200" dirty="0">
                <a:solidFill>
                  <a:schemeClr val="bg2"/>
                </a:solidFill>
                <a:cs typeface="Open Sans Light"/>
              </a:rPr>
              <a:t>Jo Tev valstība pieder, </a:t>
            </a:r>
          </a:p>
          <a:p>
            <a:pPr algn="ctr"/>
            <a:r>
              <a:rPr lang="lv-LV" sz="5200" dirty="0">
                <a:solidFill>
                  <a:schemeClr val="bg2"/>
                </a:solidFill>
                <a:cs typeface="Open Sans Light"/>
              </a:rPr>
              <a:t>Spēks un gods mūžīgi.</a:t>
            </a:r>
          </a:p>
          <a:p>
            <a:pPr algn="ctr"/>
            <a:r>
              <a:rPr lang="lv-LV" sz="5200" dirty="0">
                <a:solidFill>
                  <a:schemeClr val="bg2"/>
                </a:solidFill>
                <a:cs typeface="Open Sans Light"/>
              </a:rPr>
              <a:t>Tev ir bezgala vara. </a:t>
            </a:r>
          </a:p>
          <a:p>
            <a:pPr algn="ctr"/>
            <a:r>
              <a:rPr lang="lv-LV" sz="5200" dirty="0">
                <a:solidFill>
                  <a:schemeClr val="bg2"/>
                </a:solidFill>
                <a:cs typeface="Open Sans Light"/>
              </a:rPr>
              <a:t>Cik tas brīnišķīgi!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19638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Dievs, Tu mūsu Valdnieks,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Slava, gods lai Tavam vārdam!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Dievs, Tu </a:t>
            </a:r>
            <a:r>
              <a:rPr lang="lv-LV" sz="5200">
                <a:solidFill>
                  <a:schemeClr val="bg1"/>
                </a:solidFill>
                <a:cs typeface="Open Sans Light"/>
              </a:rPr>
              <a:t>mūsu </a:t>
            </a:r>
            <a:r>
              <a:rPr lang="lv-LV" sz="5200" dirty="0">
                <a:solidFill>
                  <a:schemeClr val="bg1"/>
                </a:solidFill>
                <a:cs typeface="Open Sans Light"/>
              </a:rPr>
              <a:t>V</a:t>
            </a:r>
            <a:r>
              <a:rPr lang="lv-LV" sz="5200">
                <a:solidFill>
                  <a:schemeClr val="bg1"/>
                </a:solidFill>
                <a:cs typeface="Open Sans Light"/>
              </a:rPr>
              <a:t>aldnieks</a:t>
            </a:r>
            <a:endParaRPr lang="lv-LV" sz="5200" dirty="0">
              <a:solidFill>
                <a:schemeClr val="bg1"/>
              </a:solidFill>
              <a:cs typeface="Open Sans Light"/>
            </a:endParaRP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Šeit un mūžīgi mūžam! Āmen!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6011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</TotalTime>
  <Words>210</Words>
  <Application>Microsoft Macintosh PowerPoint</Application>
  <PresentationFormat>Widescreen</PresentationFormat>
  <Paragraphs>46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 Light</vt:lpstr>
      <vt:lpstr>Office Theme</vt:lpstr>
      <vt:lpstr>411. Nākam pielūgt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2024-01-12T10:43:11Z</dcterms:modified>
</cp:coreProperties>
</file>