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tOM+dv251Y+AoNFBatheCI87m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410. Neej garām, dārgais Jēzu!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Neej garām, dārgais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lūgšanu!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 pie citiem ej(i),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Neej garām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lūgšanu: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Kamēr Tu pie citiem ej(i),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Neej garām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pie žēlastības troņa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Atrast iepriecu,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Pazemīgi Tevi lūdzos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Vairo ticību!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lūgšanu: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Kamēr Tu pie citiem ej(i),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Neej garām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 tik paļaujoties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Tavam nopelnam,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Zinu, ka Tu dosi prieku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Garam sagrauztam.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lūgšanu: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Kamēr Tu pie citiem ej(i),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Neej garām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mans īstais prieka avots,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Laime vienīgā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visu citu dārgāks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un mūžībā!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lūgšanu: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Kamēr Tu pie citiem ej(i),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Neej garām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