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jBIO4LQ8zNVEYK7XmHs6Xo+qoI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41. Tev, lielais Dievs!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99060" y="1596161"/>
            <a:ext cx="11993880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Tev, lielais Dievs, lai mūžam atskan slava,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svētīji tik bagātīgi mūs!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vadīji un nesi katru dienu, 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Tevī mūsu sirdis mierā dus.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99060" y="1596161"/>
            <a:ext cx="11993880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pateicību neskaitāmas sirdis 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Tava baltā troņa augšup nes.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mīlestību Tev lai slavas dziesmas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 atpestīto ļaužu dvēseles.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99060" y="1373002"/>
            <a:ext cx="119940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Gods Tev, nav velti sēta dārgā sēkla,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velti strādāts Tavā druvā nav,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augļi, krāti Tavās Debess klētīs,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lielo mūžību tie gaida jau!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99060" y="1373002"/>
            <a:ext cx="11993880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Tevi, Tēvs, mēs bērna sirdīm gaidām,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žēlastība vēl mums pāri līs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saules dienās, brīžos tumšos, grūtos Vēl Tava svētība mūs pavadīs.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