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xToXFesVI9xZlgVfHnja9/NA0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409. Neaizmirsti lūgšanu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Jēzum, draugs, ikkatru dienu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Lūgšanā tuvojies.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Uzklausot vienmēr pār tevi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Mīlot Viņš nolieksies.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Lūdz(i), kad saulstaros vīta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 pār zemi aust,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Spētu lai ikdienā savā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Glābēja slavu paust.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Lūdz(i), kad vakara krēslā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Ēnas pār zemi tumst.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Lūdz(i), lai izgaist reiz tumsa,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Ilgi jau sirds šeit skumst.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 atbildēt steigsies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Diena vai novakars.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Lūdz(i) un tici, ka drīz(i)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Zemei būs pavasar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var atnākt no rīta,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Atnākt var vakarā.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Gaidot To, būsim līdz galam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Modrīgi lūgšanā.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