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098" r:id="rId6"/>
    <p:sldId id="565" r:id="rId7"/>
    <p:sldId id="1099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408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Mīļais Tēvs, ar Tevi vēlos runāt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Mīļais Tēvs, ar Tevi vēlos runāt,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balsi es vēlos uzklausīt.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Vispirms pateicos, ka dod mūža dienas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par cerību, ko dāvā man.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caur mani citi ieraudzīt var Tevi,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tie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zin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’, cik labs Tu esi,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ar Tevi kopā lai esam stipri,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Tu uzticams un spēcīgs Draugs.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Mīļais Tēvs, pie Tevis nākt var visi,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no sirds vēlas Tevi iepazīt.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Ir pie Tavas rokas vieta ikvienam,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Tu katru vēlies pasargāt.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caur mani citi ieraudzīt var Tevi,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tie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zin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’, cik labs Tu esi,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ar Tevi kopā lai esam stipri,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Tu uzticams un spēcīgs Draugs.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2623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Mīļais Tēvs, nu palikšu es klusu,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Zinu to, ka Tu esi Debesīs.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Ir tik droši būt ar Tevi ik dienu,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</a:t>
            </a:r>
            <a:r>
              <a:rPr lang="lv-LV" sz="6000">
                <a:solidFill>
                  <a:schemeClr val="bg2"/>
                </a:solidFill>
                <a:cs typeface="Open Sans Light"/>
              </a:rPr>
              <a:t>es pateicos, ka mīli mūs.</a:t>
            </a:r>
            <a:endParaRPr lang="lv-LV" sz="6000" dirty="0">
              <a:solidFill>
                <a:schemeClr val="bg2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caur mani citi ieraudzīt var Tevi,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tie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zin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’, cik labs Tu esi,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ar Tevi kopā lai esam stipri,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Tu uzticams un spēcīgs Draugs.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021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214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408. Mīļais Tēvs, ar Tevi vēlos runāt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2024-01-12T10:30:40Z</dcterms:modified>
</cp:coreProperties>
</file>